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24"/>
  </p:notesMasterIdLst>
  <p:sldIdLst>
    <p:sldId id="292" r:id="rId2"/>
    <p:sldId id="515" r:id="rId3"/>
    <p:sldId id="516" r:id="rId4"/>
    <p:sldId id="484" r:id="rId5"/>
    <p:sldId id="502" r:id="rId6"/>
    <p:sldId id="517" r:id="rId7"/>
    <p:sldId id="518" r:id="rId8"/>
    <p:sldId id="519" r:id="rId9"/>
    <p:sldId id="530" r:id="rId10"/>
    <p:sldId id="503" r:id="rId11"/>
    <p:sldId id="504" r:id="rId12"/>
    <p:sldId id="505" r:id="rId13"/>
    <p:sldId id="520" r:id="rId14"/>
    <p:sldId id="521" r:id="rId15"/>
    <p:sldId id="522" r:id="rId16"/>
    <p:sldId id="523" r:id="rId17"/>
    <p:sldId id="524" r:id="rId18"/>
    <p:sldId id="525" r:id="rId19"/>
    <p:sldId id="526" r:id="rId20"/>
    <p:sldId id="527" r:id="rId21"/>
    <p:sldId id="528" r:id="rId22"/>
    <p:sldId id="52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 autoAdjust="0"/>
    <p:restoredTop sz="94609" autoAdjust="0"/>
  </p:normalViewPr>
  <p:slideViewPr>
    <p:cSldViewPr snapToGrid="0" showGuides="1">
      <p:cViewPr varScale="1">
        <p:scale>
          <a:sx n="109" d="100"/>
          <a:sy n="109" d="100"/>
        </p:scale>
        <p:origin x="40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58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75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4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7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8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3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2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4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6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5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7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5" y="103129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0" y="645193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 sz="19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6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9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75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0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8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9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9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2379310" y="2134389"/>
            <a:ext cx="7903275" cy="1219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VBT TOÁN TUẦN 17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7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366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40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EA44C-6C96-4094-B59F-69EEF1B33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291" r="6888" b="37778"/>
          <a:stretch/>
        </p:blipFill>
        <p:spPr>
          <a:xfrm>
            <a:off x="2308620" y="72442"/>
            <a:ext cx="6936980" cy="638851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9194B8-A430-43ED-A1A2-89CC2F8F75AD}"/>
              </a:ext>
            </a:extLst>
          </p:cNvPr>
          <p:cNvCxnSpPr>
            <a:cxnSpLocks/>
          </p:cNvCxnSpPr>
          <p:nvPr/>
        </p:nvCxnSpPr>
        <p:spPr>
          <a:xfrm>
            <a:off x="3339193" y="3546022"/>
            <a:ext cx="986064" cy="19839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1E7D47-8749-48D7-B3FD-F235093C8CE1}"/>
              </a:ext>
            </a:extLst>
          </p:cNvPr>
          <p:cNvCxnSpPr>
            <a:cxnSpLocks/>
          </p:cNvCxnSpPr>
          <p:nvPr/>
        </p:nvCxnSpPr>
        <p:spPr>
          <a:xfrm>
            <a:off x="5602968" y="3096079"/>
            <a:ext cx="1654175" cy="3063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EE61F-2BEA-4DA0-99C5-BEA2A7054BC6}"/>
              </a:ext>
            </a:extLst>
          </p:cNvPr>
          <p:cNvCxnSpPr>
            <a:cxnSpLocks/>
          </p:cNvCxnSpPr>
          <p:nvPr/>
        </p:nvCxnSpPr>
        <p:spPr>
          <a:xfrm flipH="1">
            <a:off x="7257143" y="3725785"/>
            <a:ext cx="1161369" cy="1367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81ED29-126F-4946-8EC8-109D9BFAF05A}"/>
              </a:ext>
            </a:extLst>
          </p:cNvPr>
          <p:cNvCxnSpPr>
            <a:cxnSpLocks/>
          </p:cNvCxnSpPr>
          <p:nvPr/>
        </p:nvCxnSpPr>
        <p:spPr>
          <a:xfrm flipH="1">
            <a:off x="6095773" y="1975883"/>
            <a:ext cx="2155599" cy="32710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C93059-225B-43C7-B7EA-A339A3FAA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62825" r="7869" b="7263"/>
          <a:stretch/>
        </p:blipFill>
        <p:spPr>
          <a:xfrm>
            <a:off x="268012" y="316465"/>
            <a:ext cx="11655975" cy="5639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2B74B-4C9E-425C-98B1-74348C7D7ABB}"/>
              </a:ext>
            </a:extLst>
          </p:cNvPr>
          <p:cNvSpPr txBox="1"/>
          <p:nvPr/>
        </p:nvSpPr>
        <p:spPr>
          <a:xfrm>
            <a:off x="8914494" y="2061999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618A9-8AAF-40B3-AC7D-36BF67166C30}"/>
              </a:ext>
            </a:extLst>
          </p:cNvPr>
          <p:cNvSpPr txBox="1"/>
          <p:nvPr/>
        </p:nvSpPr>
        <p:spPr>
          <a:xfrm>
            <a:off x="5378450" y="5579729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0F311-4401-4D32-912F-BE6BDD36C8F8}"/>
              </a:ext>
            </a:extLst>
          </p:cNvPr>
          <p:cNvSpPr txBox="1"/>
          <p:nvPr/>
        </p:nvSpPr>
        <p:spPr>
          <a:xfrm>
            <a:off x="5207000" y="5956377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440FA-D93E-4F2B-80E1-C37BE1779511}"/>
              </a:ext>
            </a:extLst>
          </p:cNvPr>
          <p:cNvSpPr txBox="1"/>
          <p:nvPr/>
        </p:nvSpPr>
        <p:spPr>
          <a:xfrm>
            <a:off x="8699500" y="6249814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78438-0410-47FC-BC68-9CCFAD27C900}"/>
              </a:ext>
            </a:extLst>
          </p:cNvPr>
          <p:cNvSpPr txBox="1"/>
          <p:nvPr/>
        </p:nvSpPr>
        <p:spPr>
          <a:xfrm>
            <a:off x="7479394" y="3747578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36BE-F35B-4312-B8F7-B3FC6F35AB50}"/>
              </a:ext>
            </a:extLst>
          </p:cNvPr>
          <p:cNvSpPr txBox="1"/>
          <p:nvPr/>
        </p:nvSpPr>
        <p:spPr>
          <a:xfrm>
            <a:off x="7479394" y="5056509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DD678-66D5-4D19-86F9-875BAE967946}"/>
              </a:ext>
            </a:extLst>
          </p:cNvPr>
          <p:cNvSpPr txBox="1"/>
          <p:nvPr/>
        </p:nvSpPr>
        <p:spPr>
          <a:xfrm>
            <a:off x="8984140" y="5053775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56BC9-3CF5-4C56-A86B-3CCCABD9749A}"/>
              </a:ext>
            </a:extLst>
          </p:cNvPr>
          <p:cNvSpPr txBox="1"/>
          <p:nvPr/>
        </p:nvSpPr>
        <p:spPr>
          <a:xfrm>
            <a:off x="10419240" y="5053775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732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E8BAB9-8FA2-481D-A447-02A2B8CD2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40212" r="2700" b="28888"/>
          <a:stretch/>
        </p:blipFill>
        <p:spPr>
          <a:xfrm>
            <a:off x="1567542" y="2467429"/>
            <a:ext cx="9292367" cy="4390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B2580-674C-46D5-BAFF-B703615D0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5080" r="58737" b="82910"/>
          <a:stretch/>
        </p:blipFill>
        <p:spPr>
          <a:xfrm>
            <a:off x="145143" y="47171"/>
            <a:ext cx="4427751" cy="2042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D0375-4DF0-4BE4-8C54-8EA3949A6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0741" r="2700" b="59629"/>
          <a:stretch/>
        </p:blipFill>
        <p:spPr>
          <a:xfrm>
            <a:off x="4630057" y="0"/>
            <a:ext cx="5155794" cy="3176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5AC9C2-184D-4324-A3E0-23D55AEDAF1C}"/>
              </a:ext>
            </a:extLst>
          </p:cNvPr>
          <p:cNvSpPr txBox="1"/>
          <p:nvPr/>
        </p:nvSpPr>
        <p:spPr>
          <a:xfrm>
            <a:off x="3671206" y="375389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B49EF8-3E8E-4B8E-9CBB-5C77A38CF51E}"/>
              </a:ext>
            </a:extLst>
          </p:cNvPr>
          <p:cNvSpPr txBox="1"/>
          <p:nvPr/>
        </p:nvSpPr>
        <p:spPr>
          <a:xfrm>
            <a:off x="2953656" y="466271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848CD-8AD1-41E2-A731-2FCBCAC75D7F}"/>
              </a:ext>
            </a:extLst>
          </p:cNvPr>
          <p:cNvSpPr txBox="1"/>
          <p:nvPr/>
        </p:nvSpPr>
        <p:spPr>
          <a:xfrm>
            <a:off x="3671206" y="466271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7AE162-3F42-4E7C-835B-2F0FE458F260}"/>
              </a:ext>
            </a:extLst>
          </p:cNvPr>
          <p:cNvSpPr txBox="1"/>
          <p:nvPr/>
        </p:nvSpPr>
        <p:spPr>
          <a:xfrm>
            <a:off x="4552495" y="466271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1E82A1-050F-4C43-994F-1A6419E76510}"/>
              </a:ext>
            </a:extLst>
          </p:cNvPr>
          <p:cNvSpPr txBox="1"/>
          <p:nvPr/>
        </p:nvSpPr>
        <p:spPr>
          <a:xfrm>
            <a:off x="2953656" y="5042316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1ADE49-53FF-4D9F-AFD5-0B93876160FF}"/>
              </a:ext>
            </a:extLst>
          </p:cNvPr>
          <p:cNvSpPr txBox="1"/>
          <p:nvPr/>
        </p:nvSpPr>
        <p:spPr>
          <a:xfrm>
            <a:off x="3736520" y="508334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94A4D-2E2B-47AD-95E1-70F7B95D07E3}"/>
              </a:ext>
            </a:extLst>
          </p:cNvPr>
          <p:cNvSpPr txBox="1"/>
          <p:nvPr/>
        </p:nvSpPr>
        <p:spPr>
          <a:xfrm>
            <a:off x="4519384" y="508334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D33F76-D82B-41A3-A0CC-20B64126CCF7}"/>
              </a:ext>
            </a:extLst>
          </p:cNvPr>
          <p:cNvSpPr txBox="1"/>
          <p:nvPr/>
        </p:nvSpPr>
        <p:spPr>
          <a:xfrm>
            <a:off x="2953656" y="557055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DE194-9691-440D-831B-3B364D5077C0}"/>
              </a:ext>
            </a:extLst>
          </p:cNvPr>
          <p:cNvSpPr txBox="1"/>
          <p:nvPr/>
        </p:nvSpPr>
        <p:spPr>
          <a:xfrm>
            <a:off x="3703409" y="553175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054F47-D204-47FC-9876-3B06A8DD9CC4}"/>
              </a:ext>
            </a:extLst>
          </p:cNvPr>
          <p:cNvSpPr txBox="1"/>
          <p:nvPr/>
        </p:nvSpPr>
        <p:spPr>
          <a:xfrm>
            <a:off x="4496250" y="550446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8310D3-E7B7-4E21-A4EF-52A8345172A1}"/>
              </a:ext>
            </a:extLst>
          </p:cNvPr>
          <p:cNvSpPr txBox="1"/>
          <p:nvPr/>
        </p:nvSpPr>
        <p:spPr>
          <a:xfrm>
            <a:off x="2910568" y="598231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53F36A-2678-49CE-9E9E-1683D43174CC}"/>
              </a:ext>
            </a:extLst>
          </p:cNvPr>
          <p:cNvSpPr txBox="1"/>
          <p:nvPr/>
        </p:nvSpPr>
        <p:spPr>
          <a:xfrm>
            <a:off x="3778700" y="5939989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878386-F70C-456F-895F-03B8205544C4}"/>
              </a:ext>
            </a:extLst>
          </p:cNvPr>
          <p:cNvSpPr txBox="1"/>
          <p:nvPr/>
        </p:nvSpPr>
        <p:spPr>
          <a:xfrm>
            <a:off x="4485137" y="593778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143C6C-10BE-48A8-BE3E-2D977A2CC146}"/>
              </a:ext>
            </a:extLst>
          </p:cNvPr>
          <p:cNvSpPr txBox="1"/>
          <p:nvPr/>
        </p:nvSpPr>
        <p:spPr>
          <a:xfrm>
            <a:off x="8700113" y="420104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7B1BFB-5E81-4523-B920-7F162267E523}"/>
              </a:ext>
            </a:extLst>
          </p:cNvPr>
          <p:cNvSpPr txBox="1"/>
          <p:nvPr/>
        </p:nvSpPr>
        <p:spPr>
          <a:xfrm>
            <a:off x="7466399" y="4621682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49FF67-17C5-4E13-BB8E-5BFF65DC55C2}"/>
              </a:ext>
            </a:extLst>
          </p:cNvPr>
          <p:cNvSpPr txBox="1"/>
          <p:nvPr/>
        </p:nvSpPr>
        <p:spPr>
          <a:xfrm>
            <a:off x="8249263" y="464666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766DBC-8CB8-453A-87FD-9704892834CD}"/>
              </a:ext>
            </a:extLst>
          </p:cNvPr>
          <p:cNvSpPr txBox="1"/>
          <p:nvPr/>
        </p:nvSpPr>
        <p:spPr>
          <a:xfrm>
            <a:off x="8965141" y="467946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A8B94F-52D8-4E07-B2F5-545522F44D51}"/>
              </a:ext>
            </a:extLst>
          </p:cNvPr>
          <p:cNvSpPr txBox="1"/>
          <p:nvPr/>
        </p:nvSpPr>
        <p:spPr>
          <a:xfrm>
            <a:off x="7526515" y="5067299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A687A7-C44C-4E37-99E6-84C255F33845}"/>
              </a:ext>
            </a:extLst>
          </p:cNvPr>
          <p:cNvSpPr txBox="1"/>
          <p:nvPr/>
        </p:nvSpPr>
        <p:spPr>
          <a:xfrm>
            <a:off x="8291443" y="508334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DBAA09-588D-4F20-9465-0BF7B0658244}"/>
              </a:ext>
            </a:extLst>
          </p:cNvPr>
          <p:cNvSpPr txBox="1"/>
          <p:nvPr/>
        </p:nvSpPr>
        <p:spPr>
          <a:xfrm>
            <a:off x="8953744" y="511293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CCE895-F827-46A4-9112-AAD4BBFA74B5}"/>
              </a:ext>
            </a:extLst>
          </p:cNvPr>
          <p:cNvSpPr txBox="1"/>
          <p:nvPr/>
        </p:nvSpPr>
        <p:spPr>
          <a:xfrm>
            <a:off x="7369724" y="550467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12A6FF-CF5D-4A0E-8C6F-F2C177995495}"/>
              </a:ext>
            </a:extLst>
          </p:cNvPr>
          <p:cNvSpPr txBox="1"/>
          <p:nvPr/>
        </p:nvSpPr>
        <p:spPr>
          <a:xfrm>
            <a:off x="8279149" y="553175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4E9C4A-058E-4952-A964-F2449A4B0CDF}"/>
              </a:ext>
            </a:extLst>
          </p:cNvPr>
          <p:cNvSpPr txBox="1"/>
          <p:nvPr/>
        </p:nvSpPr>
        <p:spPr>
          <a:xfrm>
            <a:off x="9003795" y="553175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59FF2D-A9DB-48D0-963C-87C51CA5978D}"/>
              </a:ext>
            </a:extLst>
          </p:cNvPr>
          <p:cNvSpPr txBox="1"/>
          <p:nvPr/>
        </p:nvSpPr>
        <p:spPr>
          <a:xfrm>
            <a:off x="7394692" y="596528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91F35A-A6BC-4220-9A02-E2DE8F634584}"/>
              </a:ext>
            </a:extLst>
          </p:cNvPr>
          <p:cNvSpPr txBox="1"/>
          <p:nvPr/>
        </p:nvSpPr>
        <p:spPr>
          <a:xfrm>
            <a:off x="8291443" y="5922382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9C8B79-689A-4AD0-9ED2-ADCC8FF9AF48}"/>
              </a:ext>
            </a:extLst>
          </p:cNvPr>
          <p:cNvSpPr txBox="1"/>
          <p:nvPr/>
        </p:nvSpPr>
        <p:spPr>
          <a:xfrm>
            <a:off x="9020380" y="5922382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00209-B7BF-4574-B710-87D8C0EDC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71111" r="15956" b="10053"/>
          <a:stretch/>
        </p:blipFill>
        <p:spPr>
          <a:xfrm>
            <a:off x="116115" y="1001486"/>
            <a:ext cx="11548156" cy="4078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32BD7F-B0B7-4A7D-B1FF-9E564DCC791F}"/>
              </a:ext>
            </a:extLst>
          </p:cNvPr>
          <p:cNvSpPr txBox="1"/>
          <p:nvPr/>
        </p:nvSpPr>
        <p:spPr>
          <a:xfrm>
            <a:off x="2731408" y="2430438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B6731-DFE4-4FF6-B315-BCAA35A977A4}"/>
              </a:ext>
            </a:extLst>
          </p:cNvPr>
          <p:cNvSpPr txBox="1"/>
          <p:nvPr/>
        </p:nvSpPr>
        <p:spPr>
          <a:xfrm>
            <a:off x="2731408" y="3181067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420B6-A525-420B-AB7E-F6836A415EF3}"/>
              </a:ext>
            </a:extLst>
          </p:cNvPr>
          <p:cNvSpPr txBox="1"/>
          <p:nvPr/>
        </p:nvSpPr>
        <p:spPr>
          <a:xfrm>
            <a:off x="2740480" y="4012064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7910D-8B26-45B0-99FF-E5199BCC5045}"/>
              </a:ext>
            </a:extLst>
          </p:cNvPr>
          <p:cNvSpPr txBox="1"/>
          <p:nvPr/>
        </p:nvSpPr>
        <p:spPr>
          <a:xfrm>
            <a:off x="8531680" y="2253994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C6E19-ADBE-40A9-A9F8-472C05DBC0E8}"/>
              </a:ext>
            </a:extLst>
          </p:cNvPr>
          <p:cNvSpPr txBox="1"/>
          <p:nvPr/>
        </p:nvSpPr>
        <p:spPr>
          <a:xfrm>
            <a:off x="8531680" y="3181066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B11A9-F806-47AE-9D42-9B3DFBC17377}"/>
              </a:ext>
            </a:extLst>
          </p:cNvPr>
          <p:cNvSpPr txBox="1"/>
          <p:nvPr/>
        </p:nvSpPr>
        <p:spPr>
          <a:xfrm>
            <a:off x="8531680" y="4067143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77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C598A-2F3A-4B41-BA09-38AD061D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5503" r="6013" b="55343"/>
          <a:stretch/>
        </p:blipFill>
        <p:spPr>
          <a:xfrm>
            <a:off x="769257" y="0"/>
            <a:ext cx="10357390" cy="6473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13151-8940-40E4-AFD5-E4001E1E51EF}"/>
              </a:ext>
            </a:extLst>
          </p:cNvPr>
          <p:cNvSpPr txBox="1"/>
          <p:nvPr/>
        </p:nvSpPr>
        <p:spPr>
          <a:xfrm>
            <a:off x="3482336" y="4108514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1312A-E85A-415C-830F-22C8BFF3E307}"/>
              </a:ext>
            </a:extLst>
          </p:cNvPr>
          <p:cNvSpPr txBox="1"/>
          <p:nvPr/>
        </p:nvSpPr>
        <p:spPr>
          <a:xfrm>
            <a:off x="4396735" y="4767722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83 – 37 = 46 (con)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72DDF-7850-418E-8704-5355BDD50560}"/>
              </a:ext>
            </a:extLst>
          </p:cNvPr>
          <p:cNvSpPr txBox="1"/>
          <p:nvPr/>
        </p:nvSpPr>
        <p:spPr>
          <a:xfrm>
            <a:off x="5703021" y="5426930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46 con</a:t>
            </a:r>
          </a:p>
        </p:txBody>
      </p:sp>
    </p:spTree>
    <p:extLst>
      <p:ext uri="{BB962C8B-B14F-4D97-AF65-F5344CB8AC3E}">
        <p14:creationId xmlns:p14="http://schemas.microsoft.com/office/powerpoint/2010/main" val="13292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C598A-2F3A-4B41-BA09-38AD061D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" t="45623" r="3302" b="15223"/>
          <a:stretch/>
        </p:blipFill>
        <p:spPr>
          <a:xfrm>
            <a:off x="769257" y="-43543"/>
            <a:ext cx="10357390" cy="6473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13151-8940-40E4-AFD5-E4001E1E51EF}"/>
              </a:ext>
            </a:extLst>
          </p:cNvPr>
          <p:cNvSpPr txBox="1"/>
          <p:nvPr/>
        </p:nvSpPr>
        <p:spPr>
          <a:xfrm>
            <a:off x="3482336" y="4108514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Ba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nướng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1312A-E85A-415C-830F-22C8BFF3E307}"/>
              </a:ext>
            </a:extLst>
          </p:cNvPr>
          <p:cNvSpPr txBox="1"/>
          <p:nvPr/>
        </p:nvSpPr>
        <p:spPr>
          <a:xfrm>
            <a:off x="4396735" y="4767722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25 – 7 = 18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72DDF-7850-418E-8704-5355BDD50560}"/>
              </a:ext>
            </a:extLst>
          </p:cNvPr>
          <p:cNvSpPr txBox="1"/>
          <p:nvPr/>
        </p:nvSpPr>
        <p:spPr>
          <a:xfrm>
            <a:off x="5703021" y="5426930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18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dâu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3F53D-37B5-4E99-B45F-F29B6E25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5714" r="7821" b="35873"/>
          <a:stretch/>
        </p:blipFill>
        <p:spPr>
          <a:xfrm>
            <a:off x="0" y="181427"/>
            <a:ext cx="6096000" cy="5966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0FFF1-D0F4-4DA8-A182-C0166B80A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66137" r="52310" b="18413"/>
          <a:stretch/>
        </p:blipFill>
        <p:spPr>
          <a:xfrm>
            <a:off x="5805715" y="1685217"/>
            <a:ext cx="5892800" cy="3226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A3D43-9727-4134-83ED-EBD7ADE23EAF}"/>
              </a:ext>
            </a:extLst>
          </p:cNvPr>
          <p:cNvSpPr txBox="1"/>
          <p:nvPr/>
        </p:nvSpPr>
        <p:spPr>
          <a:xfrm>
            <a:off x="8039821" y="2641355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F530E-0726-4569-9E73-07A9A3636C9F}"/>
              </a:ext>
            </a:extLst>
          </p:cNvPr>
          <p:cNvSpPr txBox="1"/>
          <p:nvPr/>
        </p:nvSpPr>
        <p:spPr>
          <a:xfrm>
            <a:off x="8039821" y="3514829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71326-0623-4A16-9443-18EEAADA913B}"/>
              </a:ext>
            </a:extLst>
          </p:cNvPr>
          <p:cNvSpPr txBox="1"/>
          <p:nvPr/>
        </p:nvSpPr>
        <p:spPr>
          <a:xfrm>
            <a:off x="8039821" y="4301821"/>
            <a:ext cx="55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2528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3D737-CF41-4C5D-966E-2E2A96E25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714" r="7218" b="15979"/>
          <a:stretch/>
        </p:blipFill>
        <p:spPr>
          <a:xfrm>
            <a:off x="5157566" y="79829"/>
            <a:ext cx="5231949" cy="669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6AF69-09C9-4F8E-A679-E27500B71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66137" r="52310" b="18413"/>
          <a:stretch/>
        </p:blipFill>
        <p:spPr>
          <a:xfrm>
            <a:off x="203200" y="1990017"/>
            <a:ext cx="4455886" cy="2439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9A228-F95C-46AC-8300-A79AD864B645}"/>
              </a:ext>
            </a:extLst>
          </p:cNvPr>
          <p:cNvSpPr txBox="1"/>
          <p:nvPr/>
        </p:nvSpPr>
        <p:spPr>
          <a:xfrm>
            <a:off x="1880741" y="2690244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112EE-D2D9-42A7-A652-25DB76049F75}"/>
              </a:ext>
            </a:extLst>
          </p:cNvPr>
          <p:cNvSpPr txBox="1"/>
          <p:nvPr/>
        </p:nvSpPr>
        <p:spPr>
          <a:xfrm>
            <a:off x="1880741" y="339047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D3D46-568C-460A-BDCE-490B5BFB596B}"/>
              </a:ext>
            </a:extLst>
          </p:cNvPr>
          <p:cNvSpPr txBox="1"/>
          <p:nvPr/>
        </p:nvSpPr>
        <p:spPr>
          <a:xfrm>
            <a:off x="1880741" y="404261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55774-7578-48DC-A55A-DA9036A51B62}"/>
              </a:ext>
            </a:extLst>
          </p:cNvPr>
          <p:cNvSpPr txBox="1"/>
          <p:nvPr/>
        </p:nvSpPr>
        <p:spPr>
          <a:xfrm>
            <a:off x="6096000" y="358836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AA126-603B-4706-96DF-0113E6E9A445}"/>
              </a:ext>
            </a:extLst>
          </p:cNvPr>
          <p:cNvSpPr txBox="1"/>
          <p:nvPr/>
        </p:nvSpPr>
        <p:spPr>
          <a:xfrm>
            <a:off x="6096000" y="3193323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C73BD-9ECC-407E-B285-0B64E67B6C3C}"/>
              </a:ext>
            </a:extLst>
          </p:cNvPr>
          <p:cNvSpPr txBox="1"/>
          <p:nvPr/>
        </p:nvSpPr>
        <p:spPr>
          <a:xfrm>
            <a:off x="6130023" y="2746916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17946-6100-46E5-857C-25F1E6BF5BF1}"/>
              </a:ext>
            </a:extLst>
          </p:cNvPr>
          <p:cNvSpPr txBox="1"/>
          <p:nvPr/>
        </p:nvSpPr>
        <p:spPr>
          <a:xfrm>
            <a:off x="7576457" y="360295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45AE2-5E74-4E1B-BB92-665AF767BE1F}"/>
              </a:ext>
            </a:extLst>
          </p:cNvPr>
          <p:cNvSpPr txBox="1"/>
          <p:nvPr/>
        </p:nvSpPr>
        <p:spPr>
          <a:xfrm>
            <a:off x="7576457" y="3193323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C8F3A-823B-4A56-90BD-C51C8D465370}"/>
              </a:ext>
            </a:extLst>
          </p:cNvPr>
          <p:cNvSpPr txBox="1"/>
          <p:nvPr/>
        </p:nvSpPr>
        <p:spPr>
          <a:xfrm>
            <a:off x="7576457" y="277700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1E644-8BC1-4205-ABC8-BD2EE4ECAF9B}"/>
              </a:ext>
            </a:extLst>
          </p:cNvPr>
          <p:cNvSpPr txBox="1"/>
          <p:nvPr/>
        </p:nvSpPr>
        <p:spPr>
          <a:xfrm>
            <a:off x="7576457" y="237132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8808CD-5CF0-4F6E-85AA-FEDAA68B9EB0}"/>
              </a:ext>
            </a:extLst>
          </p:cNvPr>
          <p:cNvSpPr txBox="1"/>
          <p:nvPr/>
        </p:nvSpPr>
        <p:spPr>
          <a:xfrm>
            <a:off x="7592802" y="1920966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47B42-1518-4F65-8578-0C985E33F5B8}"/>
              </a:ext>
            </a:extLst>
          </p:cNvPr>
          <p:cNvSpPr txBox="1"/>
          <p:nvPr/>
        </p:nvSpPr>
        <p:spPr>
          <a:xfrm>
            <a:off x="7569995" y="1500242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D266F6-5F8A-4BB2-93C7-DEB365D53B61}"/>
              </a:ext>
            </a:extLst>
          </p:cNvPr>
          <p:cNvSpPr txBox="1"/>
          <p:nvPr/>
        </p:nvSpPr>
        <p:spPr>
          <a:xfrm>
            <a:off x="9220319" y="3545042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EA5F4-A6F2-4827-AC1C-D167F2EC2F80}"/>
              </a:ext>
            </a:extLst>
          </p:cNvPr>
          <p:cNvSpPr txBox="1"/>
          <p:nvPr/>
        </p:nvSpPr>
        <p:spPr>
          <a:xfrm>
            <a:off x="6095999" y="5545410"/>
            <a:ext cx="42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tam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giác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5C97F-3B0B-4631-9CE3-51E27D912FFC}"/>
              </a:ext>
            </a:extLst>
          </p:cNvPr>
          <p:cNvSpPr txBox="1"/>
          <p:nvPr/>
        </p:nvSpPr>
        <p:spPr>
          <a:xfrm>
            <a:off x="8419209" y="5529529"/>
            <a:ext cx="42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D97C7-4B47-4C55-9F35-EB13F3C0ABCF}"/>
              </a:ext>
            </a:extLst>
          </p:cNvPr>
          <p:cNvSpPr txBox="1"/>
          <p:nvPr/>
        </p:nvSpPr>
        <p:spPr>
          <a:xfrm>
            <a:off x="6174256" y="5912500"/>
            <a:ext cx="42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vuông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98E0B-08FE-485B-8CA2-BACC96AF6F9F}"/>
              </a:ext>
            </a:extLst>
          </p:cNvPr>
          <p:cNvSpPr txBox="1"/>
          <p:nvPr/>
        </p:nvSpPr>
        <p:spPr>
          <a:xfrm>
            <a:off x="8419209" y="5896619"/>
            <a:ext cx="42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FF293D-86AA-4A19-BBE6-745B7481E4CF}"/>
              </a:ext>
            </a:extLst>
          </p:cNvPr>
          <p:cNvSpPr txBox="1"/>
          <p:nvPr/>
        </p:nvSpPr>
        <p:spPr>
          <a:xfrm>
            <a:off x="8979755" y="6206318"/>
            <a:ext cx="421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98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CD01-EB3F-4A8A-B335-400FD2016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t="5714" r="5411" b="48360"/>
          <a:stretch/>
        </p:blipFill>
        <p:spPr>
          <a:xfrm>
            <a:off x="1480458" y="0"/>
            <a:ext cx="9405255" cy="6918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441BE-41B0-40F2-8359-9142C2861B03}"/>
              </a:ext>
            </a:extLst>
          </p:cNvPr>
          <p:cNvSpPr txBox="1"/>
          <p:nvPr/>
        </p:nvSpPr>
        <p:spPr>
          <a:xfrm>
            <a:off x="3988370" y="366270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EBAFA-8E87-491F-BF1C-19092DE029BC}"/>
              </a:ext>
            </a:extLst>
          </p:cNvPr>
          <p:cNvSpPr txBox="1"/>
          <p:nvPr/>
        </p:nvSpPr>
        <p:spPr>
          <a:xfrm>
            <a:off x="3988369" y="418592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5FB42-1560-4831-8F2A-629F7D1A068D}"/>
              </a:ext>
            </a:extLst>
          </p:cNvPr>
          <p:cNvSpPr txBox="1"/>
          <p:nvPr/>
        </p:nvSpPr>
        <p:spPr>
          <a:xfrm>
            <a:off x="4815683" y="418592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826B2-781E-46DB-B04F-2E6AA8650D1D}"/>
              </a:ext>
            </a:extLst>
          </p:cNvPr>
          <p:cNvSpPr txBox="1"/>
          <p:nvPr/>
        </p:nvSpPr>
        <p:spPr>
          <a:xfrm>
            <a:off x="4075455" y="476735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4D2D2-6AF7-4F4C-B054-1EA238E8B734}"/>
              </a:ext>
            </a:extLst>
          </p:cNvPr>
          <p:cNvSpPr txBox="1"/>
          <p:nvPr/>
        </p:nvSpPr>
        <p:spPr>
          <a:xfrm>
            <a:off x="4815683" y="4744482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E8B6F-A54B-44AE-BD83-0D1F041A56E6}"/>
              </a:ext>
            </a:extLst>
          </p:cNvPr>
          <p:cNvSpPr txBox="1"/>
          <p:nvPr/>
        </p:nvSpPr>
        <p:spPr>
          <a:xfrm>
            <a:off x="8487798" y="3663054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8ED54-3862-400A-8D5A-FB967A9E21EE}"/>
              </a:ext>
            </a:extLst>
          </p:cNvPr>
          <p:cNvSpPr txBox="1"/>
          <p:nvPr/>
        </p:nvSpPr>
        <p:spPr>
          <a:xfrm>
            <a:off x="9315111" y="366022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59D7D-1A92-48B9-A432-7E4BB8524768}"/>
              </a:ext>
            </a:extLst>
          </p:cNvPr>
          <p:cNvSpPr txBox="1"/>
          <p:nvPr/>
        </p:nvSpPr>
        <p:spPr>
          <a:xfrm>
            <a:off x="8487797" y="418592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DFDD5-381E-4A18-A78C-73F89BA34263}"/>
              </a:ext>
            </a:extLst>
          </p:cNvPr>
          <p:cNvSpPr txBox="1"/>
          <p:nvPr/>
        </p:nvSpPr>
        <p:spPr>
          <a:xfrm>
            <a:off x="9315111" y="4221262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39F4F1-18C8-4805-815C-999C78D9B6D2}"/>
              </a:ext>
            </a:extLst>
          </p:cNvPr>
          <p:cNvSpPr txBox="1"/>
          <p:nvPr/>
        </p:nvSpPr>
        <p:spPr>
          <a:xfrm>
            <a:off x="8487797" y="4779823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0E0A8-CCAB-4074-A2AE-6FACAB72122B}"/>
              </a:ext>
            </a:extLst>
          </p:cNvPr>
          <p:cNvSpPr txBox="1"/>
          <p:nvPr/>
        </p:nvSpPr>
        <p:spPr>
          <a:xfrm>
            <a:off x="9315111" y="4850505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45F5E-D962-45EC-A299-D285A3DF85EA}"/>
              </a:ext>
            </a:extLst>
          </p:cNvPr>
          <p:cNvSpPr txBox="1"/>
          <p:nvPr/>
        </p:nvSpPr>
        <p:spPr>
          <a:xfrm>
            <a:off x="5715568" y="5752508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LỚP HAI</a:t>
            </a:r>
          </a:p>
        </p:txBody>
      </p:sp>
    </p:spTree>
    <p:extLst>
      <p:ext uri="{BB962C8B-B14F-4D97-AF65-F5344CB8AC3E}">
        <p14:creationId xmlns:p14="http://schemas.microsoft.com/office/powerpoint/2010/main" val="313235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CD01-EB3F-4A8A-B335-400FD2016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51963" r="12556" b="5740"/>
          <a:stretch/>
        </p:blipFill>
        <p:spPr>
          <a:xfrm>
            <a:off x="1538516" y="243114"/>
            <a:ext cx="8577942" cy="63717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C85DC4-46A7-4455-B538-D0623AE8DDD1}"/>
              </a:ext>
            </a:extLst>
          </p:cNvPr>
          <p:cNvSpPr txBox="1"/>
          <p:nvPr/>
        </p:nvSpPr>
        <p:spPr>
          <a:xfrm>
            <a:off x="8241056" y="1993558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B8A6A5-24D7-47E9-9F3D-D2F46D6DFB5F}"/>
              </a:ext>
            </a:extLst>
          </p:cNvPr>
          <p:cNvSpPr txBox="1"/>
          <p:nvPr/>
        </p:nvSpPr>
        <p:spPr>
          <a:xfrm>
            <a:off x="8241056" y="3053101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86660-A0FA-4C38-BF2D-F35AF77776DA}"/>
              </a:ext>
            </a:extLst>
          </p:cNvPr>
          <p:cNvSpPr txBox="1"/>
          <p:nvPr/>
        </p:nvSpPr>
        <p:spPr>
          <a:xfrm>
            <a:off x="8241055" y="4267222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03696E-9CB2-4B50-B0B4-382E65A144C2}"/>
              </a:ext>
            </a:extLst>
          </p:cNvPr>
          <p:cNvSpPr txBox="1"/>
          <p:nvPr/>
        </p:nvSpPr>
        <p:spPr>
          <a:xfrm>
            <a:off x="8241054" y="5441053"/>
            <a:ext cx="421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3457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6E0E6-B3F6-4876-A19D-67D909E3A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4932" r="9612" b="66392"/>
          <a:stretch/>
        </p:blipFill>
        <p:spPr>
          <a:xfrm>
            <a:off x="93282" y="145025"/>
            <a:ext cx="12005436" cy="5799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780E8-1588-4F8B-8BA8-9CD6FFC42450}"/>
              </a:ext>
            </a:extLst>
          </p:cNvPr>
          <p:cNvSpPr txBox="1"/>
          <p:nvPr/>
        </p:nvSpPr>
        <p:spPr>
          <a:xfrm>
            <a:off x="3297130" y="2568875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92D73-5FA0-4F74-A08C-9D3FA33756A1}"/>
              </a:ext>
            </a:extLst>
          </p:cNvPr>
          <p:cNvSpPr txBox="1"/>
          <p:nvPr/>
        </p:nvSpPr>
        <p:spPr>
          <a:xfrm>
            <a:off x="3297130" y="325154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6F181-282A-4CFB-9A25-924B352A32E0}"/>
              </a:ext>
            </a:extLst>
          </p:cNvPr>
          <p:cNvSpPr txBox="1"/>
          <p:nvPr/>
        </p:nvSpPr>
        <p:spPr>
          <a:xfrm>
            <a:off x="3297130" y="4080421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F73E8-7D8D-481B-9173-BFE3E967F855}"/>
              </a:ext>
            </a:extLst>
          </p:cNvPr>
          <p:cNvSpPr txBox="1"/>
          <p:nvPr/>
        </p:nvSpPr>
        <p:spPr>
          <a:xfrm>
            <a:off x="3297130" y="484450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5874D-C420-4EDA-9704-3198D24BF0E7}"/>
              </a:ext>
            </a:extLst>
          </p:cNvPr>
          <p:cNvSpPr txBox="1"/>
          <p:nvPr/>
        </p:nvSpPr>
        <p:spPr>
          <a:xfrm>
            <a:off x="6834324" y="2452749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EC7BC-5316-4013-8C07-53F77D246B6A}"/>
              </a:ext>
            </a:extLst>
          </p:cNvPr>
          <p:cNvSpPr txBox="1"/>
          <p:nvPr/>
        </p:nvSpPr>
        <p:spPr>
          <a:xfrm>
            <a:off x="6932778" y="325154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AADA1-8752-4669-9271-FF83B923B6D2}"/>
              </a:ext>
            </a:extLst>
          </p:cNvPr>
          <p:cNvSpPr txBox="1"/>
          <p:nvPr/>
        </p:nvSpPr>
        <p:spPr>
          <a:xfrm>
            <a:off x="7032986" y="4096336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532B8-7513-4C24-9C39-73FCD54CF46D}"/>
              </a:ext>
            </a:extLst>
          </p:cNvPr>
          <p:cNvSpPr txBox="1"/>
          <p:nvPr/>
        </p:nvSpPr>
        <p:spPr>
          <a:xfrm>
            <a:off x="6952247" y="484450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BE5AF-AC81-4504-925E-C9E304E3826D}"/>
              </a:ext>
            </a:extLst>
          </p:cNvPr>
          <p:cNvSpPr txBox="1"/>
          <p:nvPr/>
        </p:nvSpPr>
        <p:spPr>
          <a:xfrm>
            <a:off x="10469972" y="2452749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71CB1-9AEB-4534-8312-5C399BBF01C7}"/>
              </a:ext>
            </a:extLst>
          </p:cNvPr>
          <p:cNvSpPr txBox="1"/>
          <p:nvPr/>
        </p:nvSpPr>
        <p:spPr>
          <a:xfrm>
            <a:off x="10568426" y="325154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DE6235-D3FB-4EC7-88D8-AD87113AD98C}"/>
              </a:ext>
            </a:extLst>
          </p:cNvPr>
          <p:cNvSpPr txBox="1"/>
          <p:nvPr/>
        </p:nvSpPr>
        <p:spPr>
          <a:xfrm>
            <a:off x="10568426" y="4096336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50B55-5C2E-4F8D-8FEB-E80324CCD791}"/>
              </a:ext>
            </a:extLst>
          </p:cNvPr>
          <p:cNvSpPr txBox="1"/>
          <p:nvPr/>
        </p:nvSpPr>
        <p:spPr>
          <a:xfrm>
            <a:off x="10568426" y="4844508"/>
            <a:ext cx="114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1465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E6DE5-1770-4DAB-B1EB-C932BE25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5392" r="9287" b="70361"/>
          <a:stretch/>
        </p:blipFill>
        <p:spPr>
          <a:xfrm>
            <a:off x="391887" y="537028"/>
            <a:ext cx="11260358" cy="454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FEE79-D506-4EB0-9CD2-6C9567F2AE09}"/>
              </a:ext>
            </a:extLst>
          </p:cNvPr>
          <p:cNvSpPr txBox="1"/>
          <p:nvPr/>
        </p:nvSpPr>
        <p:spPr>
          <a:xfrm>
            <a:off x="4377872" y="3044279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B9A6C-37CE-4909-8A91-21E3C642335F}"/>
              </a:ext>
            </a:extLst>
          </p:cNvPr>
          <p:cNvSpPr txBox="1"/>
          <p:nvPr/>
        </p:nvSpPr>
        <p:spPr>
          <a:xfrm>
            <a:off x="4377872" y="3813720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91FE1-FB19-4DEB-8DB5-B5AE714471E3}"/>
              </a:ext>
            </a:extLst>
          </p:cNvPr>
          <p:cNvSpPr txBox="1"/>
          <p:nvPr/>
        </p:nvSpPr>
        <p:spPr>
          <a:xfrm>
            <a:off x="9428843" y="3160393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27C8A-5C34-42B9-AAD0-335C8432107C}"/>
              </a:ext>
            </a:extLst>
          </p:cNvPr>
          <p:cNvSpPr txBox="1"/>
          <p:nvPr/>
        </p:nvSpPr>
        <p:spPr>
          <a:xfrm>
            <a:off x="9428843" y="3860890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185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E6DE5-1770-4DAB-B1EB-C932BE25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28405" r="9838" b="50912"/>
          <a:stretch/>
        </p:blipFill>
        <p:spPr>
          <a:xfrm>
            <a:off x="391887" y="537028"/>
            <a:ext cx="11260358" cy="3875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FEE79-D506-4EB0-9CD2-6C9567F2AE09}"/>
              </a:ext>
            </a:extLst>
          </p:cNvPr>
          <p:cNvSpPr txBox="1"/>
          <p:nvPr/>
        </p:nvSpPr>
        <p:spPr>
          <a:xfrm>
            <a:off x="5595258" y="1304333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B9A6C-37CE-4909-8A91-21E3C642335F}"/>
              </a:ext>
            </a:extLst>
          </p:cNvPr>
          <p:cNvSpPr txBox="1"/>
          <p:nvPr/>
        </p:nvSpPr>
        <p:spPr>
          <a:xfrm>
            <a:off x="5595258" y="2071638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91FE1-FB19-4DEB-8DB5-B5AE714471E3}"/>
              </a:ext>
            </a:extLst>
          </p:cNvPr>
          <p:cNvSpPr txBox="1"/>
          <p:nvPr/>
        </p:nvSpPr>
        <p:spPr>
          <a:xfrm>
            <a:off x="6840308" y="2838943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27C8A-5C34-42B9-AAD0-335C8432107C}"/>
              </a:ext>
            </a:extLst>
          </p:cNvPr>
          <p:cNvSpPr txBox="1"/>
          <p:nvPr/>
        </p:nvSpPr>
        <p:spPr>
          <a:xfrm>
            <a:off x="7030358" y="3501572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419451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E6DE5-1770-4DAB-B1EB-C932BE25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50017" r="9430" b="5673"/>
          <a:stretch/>
        </p:blipFill>
        <p:spPr>
          <a:xfrm>
            <a:off x="265470" y="0"/>
            <a:ext cx="11710219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B5E2D8A-BBEC-4685-AD66-50C90176E20B}"/>
              </a:ext>
            </a:extLst>
          </p:cNvPr>
          <p:cNvSpPr/>
          <p:nvPr/>
        </p:nvSpPr>
        <p:spPr>
          <a:xfrm>
            <a:off x="1611086" y="5805714"/>
            <a:ext cx="9448800" cy="29029"/>
          </a:xfrm>
          <a:custGeom>
            <a:avLst/>
            <a:gdLst>
              <a:gd name="connsiteX0" fmla="*/ 0 w 9448800"/>
              <a:gd name="connsiteY0" fmla="*/ 29029 h 29029"/>
              <a:gd name="connsiteX1" fmla="*/ 2989943 w 9448800"/>
              <a:gd name="connsiteY1" fmla="*/ 14515 h 29029"/>
              <a:gd name="connsiteX2" fmla="*/ 3265714 w 9448800"/>
              <a:gd name="connsiteY2" fmla="*/ 0 h 29029"/>
              <a:gd name="connsiteX3" fmla="*/ 9448800 w 9448800"/>
              <a:gd name="connsiteY3" fmla="*/ 0 h 2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0" h="29029">
                <a:moveTo>
                  <a:pt x="0" y="29029"/>
                </a:moveTo>
                <a:lnTo>
                  <a:pt x="2989943" y="14515"/>
                </a:lnTo>
                <a:cubicBezTo>
                  <a:pt x="3081990" y="13697"/>
                  <a:pt x="3173663" y="207"/>
                  <a:pt x="3265714" y="0"/>
                </a:cubicBezTo>
                <a:lnTo>
                  <a:pt x="94488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58982-21DA-424B-A760-7F60F4CF8809}"/>
              </a:ext>
            </a:extLst>
          </p:cNvPr>
          <p:cNvSpPr/>
          <p:nvPr/>
        </p:nvSpPr>
        <p:spPr>
          <a:xfrm>
            <a:off x="1611086" y="6168572"/>
            <a:ext cx="9448800" cy="29029"/>
          </a:xfrm>
          <a:custGeom>
            <a:avLst/>
            <a:gdLst>
              <a:gd name="connsiteX0" fmla="*/ 0 w 9448800"/>
              <a:gd name="connsiteY0" fmla="*/ 29029 h 29029"/>
              <a:gd name="connsiteX1" fmla="*/ 2989943 w 9448800"/>
              <a:gd name="connsiteY1" fmla="*/ 14515 h 29029"/>
              <a:gd name="connsiteX2" fmla="*/ 3265714 w 9448800"/>
              <a:gd name="connsiteY2" fmla="*/ 0 h 29029"/>
              <a:gd name="connsiteX3" fmla="*/ 9448800 w 9448800"/>
              <a:gd name="connsiteY3" fmla="*/ 0 h 2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8800" h="29029">
                <a:moveTo>
                  <a:pt x="0" y="29029"/>
                </a:moveTo>
                <a:lnTo>
                  <a:pt x="2989943" y="14515"/>
                </a:lnTo>
                <a:cubicBezTo>
                  <a:pt x="3081990" y="13697"/>
                  <a:pt x="3173663" y="207"/>
                  <a:pt x="3265714" y="0"/>
                </a:cubicBezTo>
                <a:lnTo>
                  <a:pt x="94488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1F6CCD9-5FC4-4B46-AF6F-09A8E75F832B}"/>
              </a:ext>
            </a:extLst>
          </p:cNvPr>
          <p:cNvSpPr/>
          <p:nvPr/>
        </p:nvSpPr>
        <p:spPr>
          <a:xfrm>
            <a:off x="2278743" y="2438400"/>
            <a:ext cx="8142570" cy="3323771"/>
          </a:xfrm>
          <a:custGeom>
            <a:avLst/>
            <a:gdLst>
              <a:gd name="connsiteX0" fmla="*/ 0 w 8142570"/>
              <a:gd name="connsiteY0" fmla="*/ 3323771 h 3323771"/>
              <a:gd name="connsiteX1" fmla="*/ 87086 w 8142570"/>
              <a:gd name="connsiteY1" fmla="*/ 3222171 h 3323771"/>
              <a:gd name="connsiteX2" fmla="*/ 159657 w 8142570"/>
              <a:gd name="connsiteY2" fmla="*/ 3149600 h 3323771"/>
              <a:gd name="connsiteX3" fmla="*/ 188686 w 8142570"/>
              <a:gd name="connsiteY3" fmla="*/ 3106057 h 3323771"/>
              <a:gd name="connsiteX4" fmla="*/ 217714 w 8142570"/>
              <a:gd name="connsiteY4" fmla="*/ 3018971 h 3323771"/>
              <a:gd name="connsiteX5" fmla="*/ 261257 w 8142570"/>
              <a:gd name="connsiteY5" fmla="*/ 2989943 h 3323771"/>
              <a:gd name="connsiteX6" fmla="*/ 290286 w 8142570"/>
              <a:gd name="connsiteY6" fmla="*/ 2946400 h 3323771"/>
              <a:gd name="connsiteX7" fmla="*/ 333828 w 8142570"/>
              <a:gd name="connsiteY7" fmla="*/ 2931886 h 3323771"/>
              <a:gd name="connsiteX8" fmla="*/ 348343 w 8142570"/>
              <a:gd name="connsiteY8" fmla="*/ 2888343 h 3323771"/>
              <a:gd name="connsiteX9" fmla="*/ 406400 w 8142570"/>
              <a:gd name="connsiteY9" fmla="*/ 2801257 h 3323771"/>
              <a:gd name="connsiteX10" fmla="*/ 551543 w 8142570"/>
              <a:gd name="connsiteY10" fmla="*/ 2583543 h 3323771"/>
              <a:gd name="connsiteX11" fmla="*/ 609600 w 8142570"/>
              <a:gd name="connsiteY11" fmla="*/ 2496457 h 3323771"/>
              <a:gd name="connsiteX12" fmla="*/ 638628 w 8142570"/>
              <a:gd name="connsiteY12" fmla="*/ 2452914 h 3323771"/>
              <a:gd name="connsiteX13" fmla="*/ 725714 w 8142570"/>
              <a:gd name="connsiteY13" fmla="*/ 2380343 h 3323771"/>
              <a:gd name="connsiteX14" fmla="*/ 783771 w 8142570"/>
              <a:gd name="connsiteY14" fmla="*/ 2293257 h 3323771"/>
              <a:gd name="connsiteX15" fmla="*/ 870857 w 8142570"/>
              <a:gd name="connsiteY15" fmla="*/ 2220686 h 3323771"/>
              <a:gd name="connsiteX16" fmla="*/ 943428 w 8142570"/>
              <a:gd name="connsiteY16" fmla="*/ 2148114 h 3323771"/>
              <a:gd name="connsiteX17" fmla="*/ 972457 w 8142570"/>
              <a:gd name="connsiteY17" fmla="*/ 2104571 h 3323771"/>
              <a:gd name="connsiteX18" fmla="*/ 1059543 w 8142570"/>
              <a:gd name="connsiteY18" fmla="*/ 2017486 h 3323771"/>
              <a:gd name="connsiteX19" fmla="*/ 1132114 w 8142570"/>
              <a:gd name="connsiteY19" fmla="*/ 1944914 h 3323771"/>
              <a:gd name="connsiteX20" fmla="*/ 1233714 w 8142570"/>
              <a:gd name="connsiteY20" fmla="*/ 1828800 h 3323771"/>
              <a:gd name="connsiteX21" fmla="*/ 1291771 w 8142570"/>
              <a:gd name="connsiteY21" fmla="*/ 1741714 h 3323771"/>
              <a:gd name="connsiteX22" fmla="*/ 1320800 w 8142570"/>
              <a:gd name="connsiteY22" fmla="*/ 1698171 h 3323771"/>
              <a:gd name="connsiteX23" fmla="*/ 1364343 w 8142570"/>
              <a:gd name="connsiteY23" fmla="*/ 1669143 h 3323771"/>
              <a:gd name="connsiteX24" fmla="*/ 1509486 w 8142570"/>
              <a:gd name="connsiteY24" fmla="*/ 1494971 h 3323771"/>
              <a:gd name="connsiteX25" fmla="*/ 1596571 w 8142570"/>
              <a:gd name="connsiteY25" fmla="*/ 1436914 h 3323771"/>
              <a:gd name="connsiteX26" fmla="*/ 1669143 w 8142570"/>
              <a:gd name="connsiteY26" fmla="*/ 1364343 h 3323771"/>
              <a:gd name="connsiteX27" fmla="*/ 1756228 w 8142570"/>
              <a:gd name="connsiteY27" fmla="*/ 1277257 h 3323771"/>
              <a:gd name="connsiteX28" fmla="*/ 1843314 w 8142570"/>
              <a:gd name="connsiteY28" fmla="*/ 1219200 h 3323771"/>
              <a:gd name="connsiteX29" fmla="*/ 1930400 w 8142570"/>
              <a:gd name="connsiteY29" fmla="*/ 1132114 h 3323771"/>
              <a:gd name="connsiteX30" fmla="*/ 2017486 w 8142570"/>
              <a:gd name="connsiteY30" fmla="*/ 1074057 h 3323771"/>
              <a:gd name="connsiteX31" fmla="*/ 2104571 w 8142570"/>
              <a:gd name="connsiteY31" fmla="*/ 1016000 h 3323771"/>
              <a:gd name="connsiteX32" fmla="*/ 2148114 w 8142570"/>
              <a:gd name="connsiteY32" fmla="*/ 972457 h 3323771"/>
              <a:gd name="connsiteX33" fmla="*/ 2191657 w 8142570"/>
              <a:gd name="connsiteY33" fmla="*/ 943429 h 3323771"/>
              <a:gd name="connsiteX34" fmla="*/ 2264228 w 8142570"/>
              <a:gd name="connsiteY34" fmla="*/ 885371 h 3323771"/>
              <a:gd name="connsiteX35" fmla="*/ 2336800 w 8142570"/>
              <a:gd name="connsiteY35" fmla="*/ 827314 h 3323771"/>
              <a:gd name="connsiteX36" fmla="*/ 2380343 w 8142570"/>
              <a:gd name="connsiteY36" fmla="*/ 783771 h 3323771"/>
              <a:gd name="connsiteX37" fmla="*/ 2467428 w 8142570"/>
              <a:gd name="connsiteY37" fmla="*/ 725714 h 3323771"/>
              <a:gd name="connsiteX38" fmla="*/ 2554514 w 8142570"/>
              <a:gd name="connsiteY38" fmla="*/ 667657 h 3323771"/>
              <a:gd name="connsiteX39" fmla="*/ 2583543 w 8142570"/>
              <a:gd name="connsiteY39" fmla="*/ 624114 h 3323771"/>
              <a:gd name="connsiteX40" fmla="*/ 2627086 w 8142570"/>
              <a:gd name="connsiteY40" fmla="*/ 609600 h 3323771"/>
              <a:gd name="connsiteX41" fmla="*/ 2670628 w 8142570"/>
              <a:gd name="connsiteY41" fmla="*/ 580571 h 3323771"/>
              <a:gd name="connsiteX42" fmla="*/ 2714171 w 8142570"/>
              <a:gd name="connsiteY42" fmla="*/ 537029 h 3323771"/>
              <a:gd name="connsiteX43" fmla="*/ 2757714 w 8142570"/>
              <a:gd name="connsiteY43" fmla="*/ 522514 h 3323771"/>
              <a:gd name="connsiteX44" fmla="*/ 2844800 w 8142570"/>
              <a:gd name="connsiteY44" fmla="*/ 464457 h 3323771"/>
              <a:gd name="connsiteX45" fmla="*/ 2888343 w 8142570"/>
              <a:gd name="connsiteY45" fmla="*/ 435429 h 3323771"/>
              <a:gd name="connsiteX46" fmla="*/ 2975428 w 8142570"/>
              <a:gd name="connsiteY46" fmla="*/ 406400 h 3323771"/>
              <a:gd name="connsiteX47" fmla="*/ 3062514 w 8142570"/>
              <a:gd name="connsiteY47" fmla="*/ 362857 h 3323771"/>
              <a:gd name="connsiteX48" fmla="*/ 3106057 w 8142570"/>
              <a:gd name="connsiteY48" fmla="*/ 333829 h 3323771"/>
              <a:gd name="connsiteX49" fmla="*/ 3149600 w 8142570"/>
              <a:gd name="connsiteY49" fmla="*/ 319314 h 3323771"/>
              <a:gd name="connsiteX50" fmla="*/ 3193143 w 8142570"/>
              <a:gd name="connsiteY50" fmla="*/ 290286 h 3323771"/>
              <a:gd name="connsiteX51" fmla="*/ 3236686 w 8142570"/>
              <a:gd name="connsiteY51" fmla="*/ 275771 h 3323771"/>
              <a:gd name="connsiteX52" fmla="*/ 3280228 w 8142570"/>
              <a:gd name="connsiteY52" fmla="*/ 246743 h 3323771"/>
              <a:gd name="connsiteX53" fmla="*/ 3410857 w 8142570"/>
              <a:gd name="connsiteY53" fmla="*/ 203200 h 3323771"/>
              <a:gd name="connsiteX54" fmla="*/ 3454400 w 8142570"/>
              <a:gd name="connsiteY54" fmla="*/ 188686 h 3323771"/>
              <a:gd name="connsiteX55" fmla="*/ 3526971 w 8142570"/>
              <a:gd name="connsiteY55" fmla="*/ 159657 h 3323771"/>
              <a:gd name="connsiteX56" fmla="*/ 3585028 w 8142570"/>
              <a:gd name="connsiteY56" fmla="*/ 145143 h 3323771"/>
              <a:gd name="connsiteX57" fmla="*/ 3643086 w 8142570"/>
              <a:gd name="connsiteY57" fmla="*/ 116114 h 3323771"/>
              <a:gd name="connsiteX58" fmla="*/ 3686628 w 8142570"/>
              <a:gd name="connsiteY58" fmla="*/ 87086 h 3323771"/>
              <a:gd name="connsiteX59" fmla="*/ 3744686 w 8142570"/>
              <a:gd name="connsiteY59" fmla="*/ 72571 h 3323771"/>
              <a:gd name="connsiteX60" fmla="*/ 3918857 w 8142570"/>
              <a:gd name="connsiteY60" fmla="*/ 43543 h 3323771"/>
              <a:gd name="connsiteX61" fmla="*/ 3976914 w 8142570"/>
              <a:gd name="connsiteY61" fmla="*/ 29029 h 3323771"/>
              <a:gd name="connsiteX62" fmla="*/ 4107543 w 8142570"/>
              <a:gd name="connsiteY62" fmla="*/ 0 h 3323771"/>
              <a:gd name="connsiteX63" fmla="*/ 4470400 w 8142570"/>
              <a:gd name="connsiteY63" fmla="*/ 14514 h 3323771"/>
              <a:gd name="connsiteX64" fmla="*/ 4528457 w 8142570"/>
              <a:gd name="connsiteY64" fmla="*/ 29029 h 3323771"/>
              <a:gd name="connsiteX65" fmla="*/ 4615543 w 8142570"/>
              <a:gd name="connsiteY65" fmla="*/ 43543 h 3323771"/>
              <a:gd name="connsiteX66" fmla="*/ 4659086 w 8142570"/>
              <a:gd name="connsiteY66" fmla="*/ 58057 h 3323771"/>
              <a:gd name="connsiteX67" fmla="*/ 4717143 w 8142570"/>
              <a:gd name="connsiteY67" fmla="*/ 72571 h 3323771"/>
              <a:gd name="connsiteX68" fmla="*/ 4833257 w 8142570"/>
              <a:gd name="connsiteY68" fmla="*/ 130629 h 3323771"/>
              <a:gd name="connsiteX69" fmla="*/ 4876800 w 8142570"/>
              <a:gd name="connsiteY69" fmla="*/ 159657 h 3323771"/>
              <a:gd name="connsiteX70" fmla="*/ 4963886 w 8142570"/>
              <a:gd name="connsiteY70" fmla="*/ 188686 h 3323771"/>
              <a:gd name="connsiteX71" fmla="*/ 5080000 w 8142570"/>
              <a:gd name="connsiteY71" fmla="*/ 246743 h 3323771"/>
              <a:gd name="connsiteX72" fmla="*/ 5167086 w 8142570"/>
              <a:gd name="connsiteY72" fmla="*/ 275771 h 3323771"/>
              <a:gd name="connsiteX73" fmla="*/ 5254171 w 8142570"/>
              <a:gd name="connsiteY73" fmla="*/ 319314 h 3323771"/>
              <a:gd name="connsiteX74" fmla="*/ 5355771 w 8142570"/>
              <a:gd name="connsiteY74" fmla="*/ 362857 h 3323771"/>
              <a:gd name="connsiteX75" fmla="*/ 5413828 w 8142570"/>
              <a:gd name="connsiteY75" fmla="*/ 391886 h 3323771"/>
              <a:gd name="connsiteX76" fmla="*/ 5602514 w 8142570"/>
              <a:gd name="connsiteY76" fmla="*/ 493486 h 3323771"/>
              <a:gd name="connsiteX77" fmla="*/ 5718628 w 8142570"/>
              <a:gd name="connsiteY77" fmla="*/ 566057 h 3323771"/>
              <a:gd name="connsiteX78" fmla="*/ 5805714 w 8142570"/>
              <a:gd name="connsiteY78" fmla="*/ 609600 h 3323771"/>
              <a:gd name="connsiteX79" fmla="*/ 5878286 w 8142570"/>
              <a:gd name="connsiteY79" fmla="*/ 667657 h 3323771"/>
              <a:gd name="connsiteX80" fmla="*/ 5921828 w 8142570"/>
              <a:gd name="connsiteY80" fmla="*/ 682171 h 3323771"/>
              <a:gd name="connsiteX81" fmla="*/ 5979886 w 8142570"/>
              <a:gd name="connsiteY81" fmla="*/ 725714 h 3323771"/>
              <a:gd name="connsiteX82" fmla="*/ 6023428 w 8142570"/>
              <a:gd name="connsiteY82" fmla="*/ 754743 h 3323771"/>
              <a:gd name="connsiteX83" fmla="*/ 6154057 w 8142570"/>
              <a:gd name="connsiteY83" fmla="*/ 841829 h 3323771"/>
              <a:gd name="connsiteX84" fmla="*/ 6226628 w 8142570"/>
              <a:gd name="connsiteY84" fmla="*/ 914400 h 3323771"/>
              <a:gd name="connsiteX85" fmla="*/ 6386286 w 8142570"/>
              <a:gd name="connsiteY85" fmla="*/ 1059543 h 3323771"/>
              <a:gd name="connsiteX86" fmla="*/ 6415314 w 8142570"/>
              <a:gd name="connsiteY86" fmla="*/ 1103086 h 3323771"/>
              <a:gd name="connsiteX87" fmla="*/ 6589486 w 8142570"/>
              <a:gd name="connsiteY87" fmla="*/ 1248229 h 3323771"/>
              <a:gd name="connsiteX88" fmla="*/ 6633028 w 8142570"/>
              <a:gd name="connsiteY88" fmla="*/ 1277257 h 3323771"/>
              <a:gd name="connsiteX89" fmla="*/ 6749143 w 8142570"/>
              <a:gd name="connsiteY89" fmla="*/ 1393371 h 3323771"/>
              <a:gd name="connsiteX90" fmla="*/ 6807200 w 8142570"/>
              <a:gd name="connsiteY90" fmla="*/ 1451429 h 3323771"/>
              <a:gd name="connsiteX91" fmla="*/ 6923314 w 8142570"/>
              <a:gd name="connsiteY91" fmla="*/ 1596571 h 3323771"/>
              <a:gd name="connsiteX92" fmla="*/ 6966857 w 8142570"/>
              <a:gd name="connsiteY92" fmla="*/ 1654629 h 3323771"/>
              <a:gd name="connsiteX93" fmla="*/ 7039428 w 8142570"/>
              <a:gd name="connsiteY93" fmla="*/ 1727200 h 3323771"/>
              <a:gd name="connsiteX94" fmla="*/ 7082971 w 8142570"/>
              <a:gd name="connsiteY94" fmla="*/ 1785257 h 3323771"/>
              <a:gd name="connsiteX95" fmla="*/ 7126514 w 8142570"/>
              <a:gd name="connsiteY95" fmla="*/ 1828800 h 3323771"/>
              <a:gd name="connsiteX96" fmla="*/ 7184571 w 8142570"/>
              <a:gd name="connsiteY96" fmla="*/ 1901371 h 3323771"/>
              <a:gd name="connsiteX97" fmla="*/ 7228114 w 8142570"/>
              <a:gd name="connsiteY97" fmla="*/ 1944914 h 3323771"/>
              <a:gd name="connsiteX98" fmla="*/ 7286171 w 8142570"/>
              <a:gd name="connsiteY98" fmla="*/ 2017486 h 3323771"/>
              <a:gd name="connsiteX99" fmla="*/ 7344228 w 8142570"/>
              <a:gd name="connsiteY99" fmla="*/ 2075543 h 3323771"/>
              <a:gd name="connsiteX100" fmla="*/ 7402286 w 8142570"/>
              <a:gd name="connsiteY100" fmla="*/ 2162629 h 3323771"/>
              <a:gd name="connsiteX101" fmla="*/ 7460343 w 8142570"/>
              <a:gd name="connsiteY101" fmla="*/ 2235200 h 3323771"/>
              <a:gd name="connsiteX102" fmla="*/ 7547428 w 8142570"/>
              <a:gd name="connsiteY102" fmla="*/ 2365829 h 3323771"/>
              <a:gd name="connsiteX103" fmla="*/ 7605486 w 8142570"/>
              <a:gd name="connsiteY103" fmla="*/ 2423886 h 3323771"/>
              <a:gd name="connsiteX104" fmla="*/ 7707086 w 8142570"/>
              <a:gd name="connsiteY104" fmla="*/ 2569029 h 3323771"/>
              <a:gd name="connsiteX105" fmla="*/ 7750628 w 8142570"/>
              <a:gd name="connsiteY105" fmla="*/ 2627086 h 3323771"/>
              <a:gd name="connsiteX106" fmla="*/ 7765143 w 8142570"/>
              <a:gd name="connsiteY106" fmla="*/ 2670629 h 3323771"/>
              <a:gd name="connsiteX107" fmla="*/ 7895771 w 8142570"/>
              <a:gd name="connsiteY107" fmla="*/ 2844800 h 3323771"/>
              <a:gd name="connsiteX108" fmla="*/ 7924800 w 8142570"/>
              <a:gd name="connsiteY108" fmla="*/ 2902857 h 3323771"/>
              <a:gd name="connsiteX109" fmla="*/ 8011886 w 8142570"/>
              <a:gd name="connsiteY109" fmla="*/ 3033486 h 3323771"/>
              <a:gd name="connsiteX110" fmla="*/ 8055428 w 8142570"/>
              <a:gd name="connsiteY110" fmla="*/ 3120571 h 3323771"/>
              <a:gd name="connsiteX111" fmla="*/ 8084457 w 8142570"/>
              <a:gd name="connsiteY111" fmla="*/ 3207657 h 3323771"/>
              <a:gd name="connsiteX112" fmla="*/ 8113486 w 8142570"/>
              <a:gd name="connsiteY112" fmla="*/ 3265714 h 3323771"/>
              <a:gd name="connsiteX113" fmla="*/ 8142514 w 8142570"/>
              <a:gd name="connsiteY11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142570" h="3323771">
                <a:moveTo>
                  <a:pt x="0" y="3323771"/>
                </a:moveTo>
                <a:cubicBezTo>
                  <a:pt x="106707" y="3145928"/>
                  <a:pt x="-13437" y="3322694"/>
                  <a:pt x="87086" y="3222171"/>
                </a:cubicBezTo>
                <a:cubicBezTo>
                  <a:pt x="183848" y="3125409"/>
                  <a:pt x="43541" y="3227012"/>
                  <a:pt x="159657" y="3149600"/>
                </a:cubicBezTo>
                <a:cubicBezTo>
                  <a:pt x="169333" y="3135086"/>
                  <a:pt x="181601" y="3121998"/>
                  <a:pt x="188686" y="3106057"/>
                </a:cubicBezTo>
                <a:cubicBezTo>
                  <a:pt x="201113" y="3078095"/>
                  <a:pt x="192254" y="3035944"/>
                  <a:pt x="217714" y="3018971"/>
                </a:cubicBezTo>
                <a:lnTo>
                  <a:pt x="261257" y="2989943"/>
                </a:lnTo>
                <a:cubicBezTo>
                  <a:pt x="270933" y="2975429"/>
                  <a:pt x="276664" y="2957297"/>
                  <a:pt x="290286" y="2946400"/>
                </a:cubicBezTo>
                <a:cubicBezTo>
                  <a:pt x="302233" y="2936843"/>
                  <a:pt x="323010" y="2942704"/>
                  <a:pt x="333828" y="2931886"/>
                </a:cubicBezTo>
                <a:cubicBezTo>
                  <a:pt x="344646" y="2921068"/>
                  <a:pt x="340913" y="2901717"/>
                  <a:pt x="348343" y="2888343"/>
                </a:cubicBezTo>
                <a:cubicBezTo>
                  <a:pt x="365286" y="2857845"/>
                  <a:pt x="387048" y="2830286"/>
                  <a:pt x="406400" y="2801257"/>
                </a:cubicBezTo>
                <a:lnTo>
                  <a:pt x="551543" y="2583543"/>
                </a:lnTo>
                <a:lnTo>
                  <a:pt x="609600" y="2496457"/>
                </a:lnTo>
                <a:cubicBezTo>
                  <a:pt x="619276" y="2481943"/>
                  <a:pt x="626293" y="2465249"/>
                  <a:pt x="638628" y="2452914"/>
                </a:cubicBezTo>
                <a:cubicBezTo>
                  <a:pt x="694506" y="2397036"/>
                  <a:pt x="665092" y="2420757"/>
                  <a:pt x="725714" y="2380343"/>
                </a:cubicBezTo>
                <a:cubicBezTo>
                  <a:pt x="745066" y="2351314"/>
                  <a:pt x="754742" y="2312609"/>
                  <a:pt x="783771" y="2293257"/>
                </a:cubicBezTo>
                <a:cubicBezTo>
                  <a:pt x="826586" y="2264714"/>
                  <a:pt x="835932" y="2262595"/>
                  <a:pt x="870857" y="2220686"/>
                </a:cubicBezTo>
                <a:cubicBezTo>
                  <a:pt x="931334" y="2148114"/>
                  <a:pt x="863600" y="2201334"/>
                  <a:pt x="943428" y="2148114"/>
                </a:cubicBezTo>
                <a:cubicBezTo>
                  <a:pt x="953104" y="2133600"/>
                  <a:pt x="960868" y="2117609"/>
                  <a:pt x="972457" y="2104571"/>
                </a:cubicBezTo>
                <a:cubicBezTo>
                  <a:pt x="999731" y="2073888"/>
                  <a:pt x="1036772" y="2051644"/>
                  <a:pt x="1059543" y="2017486"/>
                </a:cubicBezTo>
                <a:cubicBezTo>
                  <a:pt x="1098247" y="1959429"/>
                  <a:pt x="1074057" y="1983619"/>
                  <a:pt x="1132114" y="1944914"/>
                </a:cubicBezTo>
                <a:cubicBezTo>
                  <a:pt x="1199847" y="1843315"/>
                  <a:pt x="1161143" y="1877181"/>
                  <a:pt x="1233714" y="1828800"/>
                </a:cubicBezTo>
                <a:lnTo>
                  <a:pt x="1291771" y="1741714"/>
                </a:lnTo>
                <a:cubicBezTo>
                  <a:pt x="1301447" y="1727200"/>
                  <a:pt x="1306286" y="1707847"/>
                  <a:pt x="1320800" y="1698171"/>
                </a:cubicBezTo>
                <a:lnTo>
                  <a:pt x="1364343" y="1669143"/>
                </a:lnTo>
                <a:cubicBezTo>
                  <a:pt x="1407183" y="1604883"/>
                  <a:pt x="1442432" y="1539674"/>
                  <a:pt x="1509486" y="1494971"/>
                </a:cubicBezTo>
                <a:lnTo>
                  <a:pt x="1596571" y="1436914"/>
                </a:lnTo>
                <a:cubicBezTo>
                  <a:pt x="1656391" y="1347186"/>
                  <a:pt x="1589971" y="1434718"/>
                  <a:pt x="1669143" y="1364343"/>
                </a:cubicBezTo>
                <a:cubicBezTo>
                  <a:pt x="1699826" y="1337069"/>
                  <a:pt x="1722070" y="1300029"/>
                  <a:pt x="1756228" y="1277257"/>
                </a:cubicBezTo>
                <a:cubicBezTo>
                  <a:pt x="1785257" y="1257905"/>
                  <a:pt x="1818644" y="1243870"/>
                  <a:pt x="1843314" y="1219200"/>
                </a:cubicBezTo>
                <a:cubicBezTo>
                  <a:pt x="1872343" y="1190171"/>
                  <a:pt x="1896242" y="1154886"/>
                  <a:pt x="1930400" y="1132114"/>
                </a:cubicBezTo>
                <a:cubicBezTo>
                  <a:pt x="1959429" y="1112762"/>
                  <a:pt x="1992817" y="1098727"/>
                  <a:pt x="2017486" y="1074057"/>
                </a:cubicBezTo>
                <a:cubicBezTo>
                  <a:pt x="2071846" y="1019696"/>
                  <a:pt x="2041555" y="1037005"/>
                  <a:pt x="2104571" y="1016000"/>
                </a:cubicBezTo>
                <a:cubicBezTo>
                  <a:pt x="2119085" y="1001486"/>
                  <a:pt x="2132345" y="985598"/>
                  <a:pt x="2148114" y="972457"/>
                </a:cubicBezTo>
                <a:cubicBezTo>
                  <a:pt x="2161515" y="961290"/>
                  <a:pt x="2179322" y="955764"/>
                  <a:pt x="2191657" y="943429"/>
                </a:cubicBezTo>
                <a:cubicBezTo>
                  <a:pt x="2257311" y="877776"/>
                  <a:pt x="2179459" y="913629"/>
                  <a:pt x="2264228" y="885371"/>
                </a:cubicBezTo>
                <a:cubicBezTo>
                  <a:pt x="2329151" y="787990"/>
                  <a:pt x="2252671" y="883401"/>
                  <a:pt x="2336800" y="827314"/>
                </a:cubicBezTo>
                <a:cubicBezTo>
                  <a:pt x="2353879" y="815928"/>
                  <a:pt x="2364140" y="796373"/>
                  <a:pt x="2380343" y="783771"/>
                </a:cubicBezTo>
                <a:cubicBezTo>
                  <a:pt x="2407882" y="762352"/>
                  <a:pt x="2442759" y="750383"/>
                  <a:pt x="2467428" y="725714"/>
                </a:cubicBezTo>
                <a:cubicBezTo>
                  <a:pt x="2521789" y="671353"/>
                  <a:pt x="2491498" y="688662"/>
                  <a:pt x="2554514" y="667657"/>
                </a:cubicBezTo>
                <a:cubicBezTo>
                  <a:pt x="2564190" y="653143"/>
                  <a:pt x="2569921" y="635011"/>
                  <a:pt x="2583543" y="624114"/>
                </a:cubicBezTo>
                <a:cubicBezTo>
                  <a:pt x="2595490" y="614557"/>
                  <a:pt x="2613402" y="616442"/>
                  <a:pt x="2627086" y="609600"/>
                </a:cubicBezTo>
                <a:cubicBezTo>
                  <a:pt x="2642688" y="601799"/>
                  <a:pt x="2657227" y="591738"/>
                  <a:pt x="2670628" y="580571"/>
                </a:cubicBezTo>
                <a:cubicBezTo>
                  <a:pt x="2686397" y="567430"/>
                  <a:pt x="2697092" y="548415"/>
                  <a:pt x="2714171" y="537029"/>
                </a:cubicBezTo>
                <a:cubicBezTo>
                  <a:pt x="2726901" y="528542"/>
                  <a:pt x="2744340" y="529944"/>
                  <a:pt x="2757714" y="522514"/>
                </a:cubicBezTo>
                <a:cubicBezTo>
                  <a:pt x="2788212" y="505571"/>
                  <a:pt x="2815771" y="483809"/>
                  <a:pt x="2844800" y="464457"/>
                </a:cubicBezTo>
                <a:cubicBezTo>
                  <a:pt x="2859314" y="454781"/>
                  <a:pt x="2871794" y="440945"/>
                  <a:pt x="2888343" y="435429"/>
                </a:cubicBezTo>
                <a:lnTo>
                  <a:pt x="2975428" y="406400"/>
                </a:lnTo>
                <a:cubicBezTo>
                  <a:pt x="3100207" y="323213"/>
                  <a:pt x="2942338" y="422943"/>
                  <a:pt x="3062514" y="362857"/>
                </a:cubicBezTo>
                <a:cubicBezTo>
                  <a:pt x="3078116" y="355056"/>
                  <a:pt x="3090455" y="341630"/>
                  <a:pt x="3106057" y="333829"/>
                </a:cubicBezTo>
                <a:cubicBezTo>
                  <a:pt x="3119741" y="326987"/>
                  <a:pt x="3135916" y="326156"/>
                  <a:pt x="3149600" y="319314"/>
                </a:cubicBezTo>
                <a:cubicBezTo>
                  <a:pt x="3165202" y="311513"/>
                  <a:pt x="3177541" y="298087"/>
                  <a:pt x="3193143" y="290286"/>
                </a:cubicBezTo>
                <a:cubicBezTo>
                  <a:pt x="3206827" y="283444"/>
                  <a:pt x="3223002" y="282613"/>
                  <a:pt x="3236686" y="275771"/>
                </a:cubicBezTo>
                <a:cubicBezTo>
                  <a:pt x="3252288" y="267970"/>
                  <a:pt x="3264288" y="253828"/>
                  <a:pt x="3280228" y="246743"/>
                </a:cubicBezTo>
                <a:cubicBezTo>
                  <a:pt x="3280238" y="246738"/>
                  <a:pt x="3389080" y="210459"/>
                  <a:pt x="3410857" y="203200"/>
                </a:cubicBezTo>
                <a:cubicBezTo>
                  <a:pt x="3425371" y="198362"/>
                  <a:pt x="3440195" y="194368"/>
                  <a:pt x="3454400" y="188686"/>
                </a:cubicBezTo>
                <a:cubicBezTo>
                  <a:pt x="3478590" y="179010"/>
                  <a:pt x="3502254" y="167896"/>
                  <a:pt x="3526971" y="159657"/>
                </a:cubicBezTo>
                <a:cubicBezTo>
                  <a:pt x="3545895" y="153349"/>
                  <a:pt x="3565676" y="149981"/>
                  <a:pt x="3585028" y="145143"/>
                </a:cubicBezTo>
                <a:cubicBezTo>
                  <a:pt x="3604381" y="135467"/>
                  <a:pt x="3624300" y="126849"/>
                  <a:pt x="3643086" y="116114"/>
                </a:cubicBezTo>
                <a:cubicBezTo>
                  <a:pt x="3658231" y="107460"/>
                  <a:pt x="3670595" y="93957"/>
                  <a:pt x="3686628" y="87086"/>
                </a:cubicBezTo>
                <a:cubicBezTo>
                  <a:pt x="3704963" y="79228"/>
                  <a:pt x="3725505" y="78051"/>
                  <a:pt x="3744686" y="72571"/>
                </a:cubicBezTo>
                <a:cubicBezTo>
                  <a:pt x="3852998" y="41624"/>
                  <a:pt x="3706565" y="67130"/>
                  <a:pt x="3918857" y="43543"/>
                </a:cubicBezTo>
                <a:cubicBezTo>
                  <a:pt x="3938209" y="38705"/>
                  <a:pt x="3957441" y="33356"/>
                  <a:pt x="3976914" y="29029"/>
                </a:cubicBezTo>
                <a:cubicBezTo>
                  <a:pt x="4142752" y="-7824"/>
                  <a:pt x="3965955" y="35396"/>
                  <a:pt x="4107543" y="0"/>
                </a:cubicBezTo>
                <a:cubicBezTo>
                  <a:pt x="4228495" y="4838"/>
                  <a:pt x="4349638" y="6185"/>
                  <a:pt x="4470400" y="14514"/>
                </a:cubicBezTo>
                <a:cubicBezTo>
                  <a:pt x="4490301" y="15886"/>
                  <a:pt x="4508896" y="25117"/>
                  <a:pt x="4528457" y="29029"/>
                </a:cubicBezTo>
                <a:cubicBezTo>
                  <a:pt x="4557315" y="34801"/>
                  <a:pt x="4586815" y="37159"/>
                  <a:pt x="4615543" y="43543"/>
                </a:cubicBezTo>
                <a:cubicBezTo>
                  <a:pt x="4630478" y="46862"/>
                  <a:pt x="4644375" y="53854"/>
                  <a:pt x="4659086" y="58057"/>
                </a:cubicBezTo>
                <a:cubicBezTo>
                  <a:pt x="4678266" y="63537"/>
                  <a:pt x="4697791" y="67733"/>
                  <a:pt x="4717143" y="72571"/>
                </a:cubicBezTo>
                <a:cubicBezTo>
                  <a:pt x="4818019" y="139823"/>
                  <a:pt x="4691236" y="59618"/>
                  <a:pt x="4833257" y="130629"/>
                </a:cubicBezTo>
                <a:cubicBezTo>
                  <a:pt x="4848859" y="138430"/>
                  <a:pt x="4860860" y="152572"/>
                  <a:pt x="4876800" y="159657"/>
                </a:cubicBezTo>
                <a:cubicBezTo>
                  <a:pt x="4904762" y="172084"/>
                  <a:pt x="4936517" y="175002"/>
                  <a:pt x="4963886" y="188686"/>
                </a:cubicBezTo>
                <a:cubicBezTo>
                  <a:pt x="5002591" y="208038"/>
                  <a:pt x="5038947" y="233059"/>
                  <a:pt x="5080000" y="246743"/>
                </a:cubicBezTo>
                <a:lnTo>
                  <a:pt x="5167086" y="275771"/>
                </a:lnTo>
                <a:cubicBezTo>
                  <a:pt x="5291866" y="358960"/>
                  <a:pt x="5133993" y="259225"/>
                  <a:pt x="5254171" y="319314"/>
                </a:cubicBezTo>
                <a:cubicBezTo>
                  <a:pt x="5354406" y="369432"/>
                  <a:pt x="5234941" y="332650"/>
                  <a:pt x="5355771" y="362857"/>
                </a:cubicBezTo>
                <a:cubicBezTo>
                  <a:pt x="5375123" y="372533"/>
                  <a:pt x="5395042" y="381151"/>
                  <a:pt x="5413828" y="391886"/>
                </a:cubicBezTo>
                <a:cubicBezTo>
                  <a:pt x="5591080" y="493173"/>
                  <a:pt x="5500296" y="459412"/>
                  <a:pt x="5602514" y="493486"/>
                </a:cubicBezTo>
                <a:cubicBezTo>
                  <a:pt x="5678919" y="569891"/>
                  <a:pt x="5608672" y="511079"/>
                  <a:pt x="5718628" y="566057"/>
                </a:cubicBezTo>
                <a:cubicBezTo>
                  <a:pt x="5831174" y="622330"/>
                  <a:pt x="5696268" y="573119"/>
                  <a:pt x="5805714" y="609600"/>
                </a:cubicBezTo>
                <a:cubicBezTo>
                  <a:pt x="5829905" y="628952"/>
                  <a:pt x="5852016" y="651238"/>
                  <a:pt x="5878286" y="667657"/>
                </a:cubicBezTo>
                <a:cubicBezTo>
                  <a:pt x="5891260" y="675765"/>
                  <a:pt x="5908545" y="674581"/>
                  <a:pt x="5921828" y="682171"/>
                </a:cubicBezTo>
                <a:cubicBezTo>
                  <a:pt x="5942831" y="694173"/>
                  <a:pt x="5960201" y="711653"/>
                  <a:pt x="5979886" y="725714"/>
                </a:cubicBezTo>
                <a:cubicBezTo>
                  <a:pt x="5994081" y="735853"/>
                  <a:pt x="6008636" y="745498"/>
                  <a:pt x="6023428" y="754743"/>
                </a:cubicBezTo>
                <a:cubicBezTo>
                  <a:pt x="6076100" y="787663"/>
                  <a:pt x="6108282" y="801140"/>
                  <a:pt x="6154057" y="841829"/>
                </a:cubicBezTo>
                <a:cubicBezTo>
                  <a:pt x="6179626" y="864557"/>
                  <a:pt x="6200882" y="891872"/>
                  <a:pt x="6226628" y="914400"/>
                </a:cubicBezTo>
                <a:cubicBezTo>
                  <a:pt x="6312658" y="989677"/>
                  <a:pt x="6267427" y="881250"/>
                  <a:pt x="6386286" y="1059543"/>
                </a:cubicBezTo>
                <a:cubicBezTo>
                  <a:pt x="6395962" y="1074057"/>
                  <a:pt x="6402531" y="1091216"/>
                  <a:pt x="6415314" y="1103086"/>
                </a:cubicBezTo>
                <a:cubicBezTo>
                  <a:pt x="6470694" y="1154510"/>
                  <a:pt x="6526605" y="1206308"/>
                  <a:pt x="6589486" y="1248229"/>
                </a:cubicBezTo>
                <a:cubicBezTo>
                  <a:pt x="6604000" y="1257905"/>
                  <a:pt x="6620121" y="1265523"/>
                  <a:pt x="6633028" y="1277257"/>
                </a:cubicBezTo>
                <a:cubicBezTo>
                  <a:pt x="6673530" y="1314077"/>
                  <a:pt x="6710438" y="1354666"/>
                  <a:pt x="6749143" y="1393371"/>
                </a:cubicBezTo>
                <a:cubicBezTo>
                  <a:pt x="6768496" y="1412724"/>
                  <a:pt x="6791292" y="1429158"/>
                  <a:pt x="6807200" y="1451429"/>
                </a:cubicBezTo>
                <a:cubicBezTo>
                  <a:pt x="6997393" y="1717701"/>
                  <a:pt x="6798215" y="1450623"/>
                  <a:pt x="6923314" y="1596571"/>
                </a:cubicBezTo>
                <a:cubicBezTo>
                  <a:pt x="6939057" y="1614938"/>
                  <a:pt x="6950786" y="1636549"/>
                  <a:pt x="6966857" y="1654629"/>
                </a:cubicBezTo>
                <a:cubicBezTo>
                  <a:pt x="6989585" y="1680198"/>
                  <a:pt x="7016700" y="1701631"/>
                  <a:pt x="7039428" y="1727200"/>
                </a:cubicBezTo>
                <a:cubicBezTo>
                  <a:pt x="7055499" y="1745280"/>
                  <a:pt x="7067228" y="1766890"/>
                  <a:pt x="7082971" y="1785257"/>
                </a:cubicBezTo>
                <a:cubicBezTo>
                  <a:pt x="7096329" y="1800842"/>
                  <a:pt x="7112997" y="1813352"/>
                  <a:pt x="7126514" y="1828800"/>
                </a:cubicBezTo>
                <a:cubicBezTo>
                  <a:pt x="7146914" y="1852114"/>
                  <a:pt x="7164171" y="1878057"/>
                  <a:pt x="7184571" y="1901371"/>
                </a:cubicBezTo>
                <a:cubicBezTo>
                  <a:pt x="7198088" y="1916819"/>
                  <a:pt x="7214597" y="1929466"/>
                  <a:pt x="7228114" y="1944914"/>
                </a:cubicBezTo>
                <a:cubicBezTo>
                  <a:pt x="7248514" y="1968228"/>
                  <a:pt x="7265590" y="1994332"/>
                  <a:pt x="7286171" y="2017486"/>
                </a:cubicBezTo>
                <a:cubicBezTo>
                  <a:pt x="7304353" y="2037941"/>
                  <a:pt x="7327131" y="2054172"/>
                  <a:pt x="7344228" y="2075543"/>
                </a:cubicBezTo>
                <a:cubicBezTo>
                  <a:pt x="7366023" y="2102786"/>
                  <a:pt x="7381766" y="2134414"/>
                  <a:pt x="7402286" y="2162629"/>
                </a:cubicBezTo>
                <a:cubicBezTo>
                  <a:pt x="7420507" y="2187683"/>
                  <a:pt x="7442337" y="2209991"/>
                  <a:pt x="7460343" y="2235200"/>
                </a:cubicBezTo>
                <a:cubicBezTo>
                  <a:pt x="7490760" y="2277784"/>
                  <a:pt x="7510423" y="2328825"/>
                  <a:pt x="7547428" y="2365829"/>
                </a:cubicBezTo>
                <a:cubicBezTo>
                  <a:pt x="7566781" y="2385181"/>
                  <a:pt x="7587464" y="2403289"/>
                  <a:pt x="7605486" y="2423886"/>
                </a:cubicBezTo>
                <a:cubicBezTo>
                  <a:pt x="7648834" y="2473426"/>
                  <a:pt x="7666079" y="2514353"/>
                  <a:pt x="7707086" y="2569029"/>
                </a:cubicBezTo>
                <a:lnTo>
                  <a:pt x="7750628" y="2627086"/>
                </a:lnTo>
                <a:cubicBezTo>
                  <a:pt x="7755466" y="2641600"/>
                  <a:pt x="7756656" y="2657899"/>
                  <a:pt x="7765143" y="2670629"/>
                </a:cubicBezTo>
                <a:cubicBezTo>
                  <a:pt x="7785189" y="2700697"/>
                  <a:pt x="7865321" y="2791513"/>
                  <a:pt x="7895771" y="2844800"/>
                </a:cubicBezTo>
                <a:cubicBezTo>
                  <a:pt x="7906506" y="2863586"/>
                  <a:pt x="7913333" y="2884509"/>
                  <a:pt x="7924800" y="2902857"/>
                </a:cubicBezTo>
                <a:cubicBezTo>
                  <a:pt x="8020077" y="3055299"/>
                  <a:pt x="7915305" y="2856419"/>
                  <a:pt x="8011886" y="3033486"/>
                </a:cubicBezTo>
                <a:cubicBezTo>
                  <a:pt x="8027427" y="3061978"/>
                  <a:pt x="8042946" y="3090613"/>
                  <a:pt x="8055428" y="3120571"/>
                </a:cubicBezTo>
                <a:cubicBezTo>
                  <a:pt x="8067197" y="3148816"/>
                  <a:pt x="8070773" y="3180289"/>
                  <a:pt x="8084457" y="3207657"/>
                </a:cubicBezTo>
                <a:cubicBezTo>
                  <a:pt x="8094133" y="3227009"/>
                  <a:pt x="8102751" y="3246928"/>
                  <a:pt x="8113486" y="3265714"/>
                </a:cubicBezTo>
                <a:cubicBezTo>
                  <a:pt x="8145198" y="3321209"/>
                  <a:pt x="8142514" y="3289615"/>
                  <a:pt x="8142514" y="3323771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E985DB4-D57C-426A-8BF1-02E3ACB72503}"/>
              </a:ext>
            </a:extLst>
          </p:cNvPr>
          <p:cNvSpPr/>
          <p:nvPr/>
        </p:nvSpPr>
        <p:spPr>
          <a:xfrm>
            <a:off x="2278743" y="3657600"/>
            <a:ext cx="8026428" cy="2438400"/>
          </a:xfrm>
          <a:custGeom>
            <a:avLst/>
            <a:gdLst>
              <a:gd name="connsiteX0" fmla="*/ 0 w 8142570"/>
              <a:gd name="connsiteY0" fmla="*/ 3323771 h 3323771"/>
              <a:gd name="connsiteX1" fmla="*/ 87086 w 8142570"/>
              <a:gd name="connsiteY1" fmla="*/ 3222171 h 3323771"/>
              <a:gd name="connsiteX2" fmla="*/ 159657 w 8142570"/>
              <a:gd name="connsiteY2" fmla="*/ 3149600 h 3323771"/>
              <a:gd name="connsiteX3" fmla="*/ 188686 w 8142570"/>
              <a:gd name="connsiteY3" fmla="*/ 3106057 h 3323771"/>
              <a:gd name="connsiteX4" fmla="*/ 217714 w 8142570"/>
              <a:gd name="connsiteY4" fmla="*/ 3018971 h 3323771"/>
              <a:gd name="connsiteX5" fmla="*/ 261257 w 8142570"/>
              <a:gd name="connsiteY5" fmla="*/ 2989943 h 3323771"/>
              <a:gd name="connsiteX6" fmla="*/ 290286 w 8142570"/>
              <a:gd name="connsiteY6" fmla="*/ 2946400 h 3323771"/>
              <a:gd name="connsiteX7" fmla="*/ 333828 w 8142570"/>
              <a:gd name="connsiteY7" fmla="*/ 2931886 h 3323771"/>
              <a:gd name="connsiteX8" fmla="*/ 348343 w 8142570"/>
              <a:gd name="connsiteY8" fmla="*/ 2888343 h 3323771"/>
              <a:gd name="connsiteX9" fmla="*/ 406400 w 8142570"/>
              <a:gd name="connsiteY9" fmla="*/ 2801257 h 3323771"/>
              <a:gd name="connsiteX10" fmla="*/ 551543 w 8142570"/>
              <a:gd name="connsiteY10" fmla="*/ 2583543 h 3323771"/>
              <a:gd name="connsiteX11" fmla="*/ 609600 w 8142570"/>
              <a:gd name="connsiteY11" fmla="*/ 2496457 h 3323771"/>
              <a:gd name="connsiteX12" fmla="*/ 638628 w 8142570"/>
              <a:gd name="connsiteY12" fmla="*/ 2452914 h 3323771"/>
              <a:gd name="connsiteX13" fmla="*/ 725714 w 8142570"/>
              <a:gd name="connsiteY13" fmla="*/ 2380343 h 3323771"/>
              <a:gd name="connsiteX14" fmla="*/ 783771 w 8142570"/>
              <a:gd name="connsiteY14" fmla="*/ 2293257 h 3323771"/>
              <a:gd name="connsiteX15" fmla="*/ 870857 w 8142570"/>
              <a:gd name="connsiteY15" fmla="*/ 2220686 h 3323771"/>
              <a:gd name="connsiteX16" fmla="*/ 943428 w 8142570"/>
              <a:gd name="connsiteY16" fmla="*/ 2148114 h 3323771"/>
              <a:gd name="connsiteX17" fmla="*/ 972457 w 8142570"/>
              <a:gd name="connsiteY17" fmla="*/ 2104571 h 3323771"/>
              <a:gd name="connsiteX18" fmla="*/ 1059543 w 8142570"/>
              <a:gd name="connsiteY18" fmla="*/ 2017486 h 3323771"/>
              <a:gd name="connsiteX19" fmla="*/ 1132114 w 8142570"/>
              <a:gd name="connsiteY19" fmla="*/ 1944914 h 3323771"/>
              <a:gd name="connsiteX20" fmla="*/ 1233714 w 8142570"/>
              <a:gd name="connsiteY20" fmla="*/ 1828800 h 3323771"/>
              <a:gd name="connsiteX21" fmla="*/ 1291771 w 8142570"/>
              <a:gd name="connsiteY21" fmla="*/ 1741714 h 3323771"/>
              <a:gd name="connsiteX22" fmla="*/ 1320800 w 8142570"/>
              <a:gd name="connsiteY22" fmla="*/ 1698171 h 3323771"/>
              <a:gd name="connsiteX23" fmla="*/ 1364343 w 8142570"/>
              <a:gd name="connsiteY23" fmla="*/ 1669143 h 3323771"/>
              <a:gd name="connsiteX24" fmla="*/ 1509486 w 8142570"/>
              <a:gd name="connsiteY24" fmla="*/ 1494971 h 3323771"/>
              <a:gd name="connsiteX25" fmla="*/ 1596571 w 8142570"/>
              <a:gd name="connsiteY25" fmla="*/ 1436914 h 3323771"/>
              <a:gd name="connsiteX26" fmla="*/ 1669143 w 8142570"/>
              <a:gd name="connsiteY26" fmla="*/ 1364343 h 3323771"/>
              <a:gd name="connsiteX27" fmla="*/ 1756228 w 8142570"/>
              <a:gd name="connsiteY27" fmla="*/ 1277257 h 3323771"/>
              <a:gd name="connsiteX28" fmla="*/ 1843314 w 8142570"/>
              <a:gd name="connsiteY28" fmla="*/ 1219200 h 3323771"/>
              <a:gd name="connsiteX29" fmla="*/ 1930400 w 8142570"/>
              <a:gd name="connsiteY29" fmla="*/ 1132114 h 3323771"/>
              <a:gd name="connsiteX30" fmla="*/ 2017486 w 8142570"/>
              <a:gd name="connsiteY30" fmla="*/ 1074057 h 3323771"/>
              <a:gd name="connsiteX31" fmla="*/ 2104571 w 8142570"/>
              <a:gd name="connsiteY31" fmla="*/ 1016000 h 3323771"/>
              <a:gd name="connsiteX32" fmla="*/ 2148114 w 8142570"/>
              <a:gd name="connsiteY32" fmla="*/ 972457 h 3323771"/>
              <a:gd name="connsiteX33" fmla="*/ 2191657 w 8142570"/>
              <a:gd name="connsiteY33" fmla="*/ 943429 h 3323771"/>
              <a:gd name="connsiteX34" fmla="*/ 2264228 w 8142570"/>
              <a:gd name="connsiteY34" fmla="*/ 885371 h 3323771"/>
              <a:gd name="connsiteX35" fmla="*/ 2336800 w 8142570"/>
              <a:gd name="connsiteY35" fmla="*/ 827314 h 3323771"/>
              <a:gd name="connsiteX36" fmla="*/ 2380343 w 8142570"/>
              <a:gd name="connsiteY36" fmla="*/ 783771 h 3323771"/>
              <a:gd name="connsiteX37" fmla="*/ 2467428 w 8142570"/>
              <a:gd name="connsiteY37" fmla="*/ 725714 h 3323771"/>
              <a:gd name="connsiteX38" fmla="*/ 2554514 w 8142570"/>
              <a:gd name="connsiteY38" fmla="*/ 667657 h 3323771"/>
              <a:gd name="connsiteX39" fmla="*/ 2583543 w 8142570"/>
              <a:gd name="connsiteY39" fmla="*/ 624114 h 3323771"/>
              <a:gd name="connsiteX40" fmla="*/ 2627086 w 8142570"/>
              <a:gd name="connsiteY40" fmla="*/ 609600 h 3323771"/>
              <a:gd name="connsiteX41" fmla="*/ 2670628 w 8142570"/>
              <a:gd name="connsiteY41" fmla="*/ 580571 h 3323771"/>
              <a:gd name="connsiteX42" fmla="*/ 2714171 w 8142570"/>
              <a:gd name="connsiteY42" fmla="*/ 537029 h 3323771"/>
              <a:gd name="connsiteX43" fmla="*/ 2757714 w 8142570"/>
              <a:gd name="connsiteY43" fmla="*/ 522514 h 3323771"/>
              <a:gd name="connsiteX44" fmla="*/ 2844800 w 8142570"/>
              <a:gd name="connsiteY44" fmla="*/ 464457 h 3323771"/>
              <a:gd name="connsiteX45" fmla="*/ 2888343 w 8142570"/>
              <a:gd name="connsiteY45" fmla="*/ 435429 h 3323771"/>
              <a:gd name="connsiteX46" fmla="*/ 2975428 w 8142570"/>
              <a:gd name="connsiteY46" fmla="*/ 406400 h 3323771"/>
              <a:gd name="connsiteX47" fmla="*/ 3062514 w 8142570"/>
              <a:gd name="connsiteY47" fmla="*/ 362857 h 3323771"/>
              <a:gd name="connsiteX48" fmla="*/ 3106057 w 8142570"/>
              <a:gd name="connsiteY48" fmla="*/ 333829 h 3323771"/>
              <a:gd name="connsiteX49" fmla="*/ 3149600 w 8142570"/>
              <a:gd name="connsiteY49" fmla="*/ 319314 h 3323771"/>
              <a:gd name="connsiteX50" fmla="*/ 3193143 w 8142570"/>
              <a:gd name="connsiteY50" fmla="*/ 290286 h 3323771"/>
              <a:gd name="connsiteX51" fmla="*/ 3236686 w 8142570"/>
              <a:gd name="connsiteY51" fmla="*/ 275771 h 3323771"/>
              <a:gd name="connsiteX52" fmla="*/ 3280228 w 8142570"/>
              <a:gd name="connsiteY52" fmla="*/ 246743 h 3323771"/>
              <a:gd name="connsiteX53" fmla="*/ 3410857 w 8142570"/>
              <a:gd name="connsiteY53" fmla="*/ 203200 h 3323771"/>
              <a:gd name="connsiteX54" fmla="*/ 3454400 w 8142570"/>
              <a:gd name="connsiteY54" fmla="*/ 188686 h 3323771"/>
              <a:gd name="connsiteX55" fmla="*/ 3526971 w 8142570"/>
              <a:gd name="connsiteY55" fmla="*/ 159657 h 3323771"/>
              <a:gd name="connsiteX56" fmla="*/ 3585028 w 8142570"/>
              <a:gd name="connsiteY56" fmla="*/ 145143 h 3323771"/>
              <a:gd name="connsiteX57" fmla="*/ 3643086 w 8142570"/>
              <a:gd name="connsiteY57" fmla="*/ 116114 h 3323771"/>
              <a:gd name="connsiteX58" fmla="*/ 3686628 w 8142570"/>
              <a:gd name="connsiteY58" fmla="*/ 87086 h 3323771"/>
              <a:gd name="connsiteX59" fmla="*/ 3744686 w 8142570"/>
              <a:gd name="connsiteY59" fmla="*/ 72571 h 3323771"/>
              <a:gd name="connsiteX60" fmla="*/ 3918857 w 8142570"/>
              <a:gd name="connsiteY60" fmla="*/ 43543 h 3323771"/>
              <a:gd name="connsiteX61" fmla="*/ 3976914 w 8142570"/>
              <a:gd name="connsiteY61" fmla="*/ 29029 h 3323771"/>
              <a:gd name="connsiteX62" fmla="*/ 4107543 w 8142570"/>
              <a:gd name="connsiteY62" fmla="*/ 0 h 3323771"/>
              <a:gd name="connsiteX63" fmla="*/ 4470400 w 8142570"/>
              <a:gd name="connsiteY63" fmla="*/ 14514 h 3323771"/>
              <a:gd name="connsiteX64" fmla="*/ 4528457 w 8142570"/>
              <a:gd name="connsiteY64" fmla="*/ 29029 h 3323771"/>
              <a:gd name="connsiteX65" fmla="*/ 4615543 w 8142570"/>
              <a:gd name="connsiteY65" fmla="*/ 43543 h 3323771"/>
              <a:gd name="connsiteX66" fmla="*/ 4659086 w 8142570"/>
              <a:gd name="connsiteY66" fmla="*/ 58057 h 3323771"/>
              <a:gd name="connsiteX67" fmla="*/ 4717143 w 8142570"/>
              <a:gd name="connsiteY67" fmla="*/ 72571 h 3323771"/>
              <a:gd name="connsiteX68" fmla="*/ 4833257 w 8142570"/>
              <a:gd name="connsiteY68" fmla="*/ 130629 h 3323771"/>
              <a:gd name="connsiteX69" fmla="*/ 4876800 w 8142570"/>
              <a:gd name="connsiteY69" fmla="*/ 159657 h 3323771"/>
              <a:gd name="connsiteX70" fmla="*/ 4963886 w 8142570"/>
              <a:gd name="connsiteY70" fmla="*/ 188686 h 3323771"/>
              <a:gd name="connsiteX71" fmla="*/ 5080000 w 8142570"/>
              <a:gd name="connsiteY71" fmla="*/ 246743 h 3323771"/>
              <a:gd name="connsiteX72" fmla="*/ 5167086 w 8142570"/>
              <a:gd name="connsiteY72" fmla="*/ 275771 h 3323771"/>
              <a:gd name="connsiteX73" fmla="*/ 5254171 w 8142570"/>
              <a:gd name="connsiteY73" fmla="*/ 319314 h 3323771"/>
              <a:gd name="connsiteX74" fmla="*/ 5355771 w 8142570"/>
              <a:gd name="connsiteY74" fmla="*/ 362857 h 3323771"/>
              <a:gd name="connsiteX75" fmla="*/ 5413828 w 8142570"/>
              <a:gd name="connsiteY75" fmla="*/ 391886 h 3323771"/>
              <a:gd name="connsiteX76" fmla="*/ 5602514 w 8142570"/>
              <a:gd name="connsiteY76" fmla="*/ 493486 h 3323771"/>
              <a:gd name="connsiteX77" fmla="*/ 5718628 w 8142570"/>
              <a:gd name="connsiteY77" fmla="*/ 566057 h 3323771"/>
              <a:gd name="connsiteX78" fmla="*/ 5805714 w 8142570"/>
              <a:gd name="connsiteY78" fmla="*/ 609600 h 3323771"/>
              <a:gd name="connsiteX79" fmla="*/ 5878286 w 8142570"/>
              <a:gd name="connsiteY79" fmla="*/ 667657 h 3323771"/>
              <a:gd name="connsiteX80" fmla="*/ 5921828 w 8142570"/>
              <a:gd name="connsiteY80" fmla="*/ 682171 h 3323771"/>
              <a:gd name="connsiteX81" fmla="*/ 5979886 w 8142570"/>
              <a:gd name="connsiteY81" fmla="*/ 725714 h 3323771"/>
              <a:gd name="connsiteX82" fmla="*/ 6023428 w 8142570"/>
              <a:gd name="connsiteY82" fmla="*/ 754743 h 3323771"/>
              <a:gd name="connsiteX83" fmla="*/ 6154057 w 8142570"/>
              <a:gd name="connsiteY83" fmla="*/ 841829 h 3323771"/>
              <a:gd name="connsiteX84" fmla="*/ 6226628 w 8142570"/>
              <a:gd name="connsiteY84" fmla="*/ 914400 h 3323771"/>
              <a:gd name="connsiteX85" fmla="*/ 6386286 w 8142570"/>
              <a:gd name="connsiteY85" fmla="*/ 1059543 h 3323771"/>
              <a:gd name="connsiteX86" fmla="*/ 6415314 w 8142570"/>
              <a:gd name="connsiteY86" fmla="*/ 1103086 h 3323771"/>
              <a:gd name="connsiteX87" fmla="*/ 6589486 w 8142570"/>
              <a:gd name="connsiteY87" fmla="*/ 1248229 h 3323771"/>
              <a:gd name="connsiteX88" fmla="*/ 6633028 w 8142570"/>
              <a:gd name="connsiteY88" fmla="*/ 1277257 h 3323771"/>
              <a:gd name="connsiteX89" fmla="*/ 6749143 w 8142570"/>
              <a:gd name="connsiteY89" fmla="*/ 1393371 h 3323771"/>
              <a:gd name="connsiteX90" fmla="*/ 6807200 w 8142570"/>
              <a:gd name="connsiteY90" fmla="*/ 1451429 h 3323771"/>
              <a:gd name="connsiteX91" fmla="*/ 6923314 w 8142570"/>
              <a:gd name="connsiteY91" fmla="*/ 1596571 h 3323771"/>
              <a:gd name="connsiteX92" fmla="*/ 6966857 w 8142570"/>
              <a:gd name="connsiteY92" fmla="*/ 1654629 h 3323771"/>
              <a:gd name="connsiteX93" fmla="*/ 7039428 w 8142570"/>
              <a:gd name="connsiteY93" fmla="*/ 1727200 h 3323771"/>
              <a:gd name="connsiteX94" fmla="*/ 7082971 w 8142570"/>
              <a:gd name="connsiteY94" fmla="*/ 1785257 h 3323771"/>
              <a:gd name="connsiteX95" fmla="*/ 7126514 w 8142570"/>
              <a:gd name="connsiteY95" fmla="*/ 1828800 h 3323771"/>
              <a:gd name="connsiteX96" fmla="*/ 7184571 w 8142570"/>
              <a:gd name="connsiteY96" fmla="*/ 1901371 h 3323771"/>
              <a:gd name="connsiteX97" fmla="*/ 7228114 w 8142570"/>
              <a:gd name="connsiteY97" fmla="*/ 1944914 h 3323771"/>
              <a:gd name="connsiteX98" fmla="*/ 7286171 w 8142570"/>
              <a:gd name="connsiteY98" fmla="*/ 2017486 h 3323771"/>
              <a:gd name="connsiteX99" fmla="*/ 7344228 w 8142570"/>
              <a:gd name="connsiteY99" fmla="*/ 2075543 h 3323771"/>
              <a:gd name="connsiteX100" fmla="*/ 7402286 w 8142570"/>
              <a:gd name="connsiteY100" fmla="*/ 2162629 h 3323771"/>
              <a:gd name="connsiteX101" fmla="*/ 7460343 w 8142570"/>
              <a:gd name="connsiteY101" fmla="*/ 2235200 h 3323771"/>
              <a:gd name="connsiteX102" fmla="*/ 7547428 w 8142570"/>
              <a:gd name="connsiteY102" fmla="*/ 2365829 h 3323771"/>
              <a:gd name="connsiteX103" fmla="*/ 7605486 w 8142570"/>
              <a:gd name="connsiteY103" fmla="*/ 2423886 h 3323771"/>
              <a:gd name="connsiteX104" fmla="*/ 7707086 w 8142570"/>
              <a:gd name="connsiteY104" fmla="*/ 2569029 h 3323771"/>
              <a:gd name="connsiteX105" fmla="*/ 7750628 w 8142570"/>
              <a:gd name="connsiteY105" fmla="*/ 2627086 h 3323771"/>
              <a:gd name="connsiteX106" fmla="*/ 7765143 w 8142570"/>
              <a:gd name="connsiteY106" fmla="*/ 2670629 h 3323771"/>
              <a:gd name="connsiteX107" fmla="*/ 7895771 w 8142570"/>
              <a:gd name="connsiteY107" fmla="*/ 2844800 h 3323771"/>
              <a:gd name="connsiteX108" fmla="*/ 7924800 w 8142570"/>
              <a:gd name="connsiteY108" fmla="*/ 2902857 h 3323771"/>
              <a:gd name="connsiteX109" fmla="*/ 8011886 w 8142570"/>
              <a:gd name="connsiteY109" fmla="*/ 3033486 h 3323771"/>
              <a:gd name="connsiteX110" fmla="*/ 8055428 w 8142570"/>
              <a:gd name="connsiteY110" fmla="*/ 3120571 h 3323771"/>
              <a:gd name="connsiteX111" fmla="*/ 8084457 w 8142570"/>
              <a:gd name="connsiteY111" fmla="*/ 3207657 h 3323771"/>
              <a:gd name="connsiteX112" fmla="*/ 8113486 w 8142570"/>
              <a:gd name="connsiteY112" fmla="*/ 3265714 h 3323771"/>
              <a:gd name="connsiteX113" fmla="*/ 8142514 w 8142570"/>
              <a:gd name="connsiteY11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142570" h="3323771">
                <a:moveTo>
                  <a:pt x="0" y="3323771"/>
                </a:moveTo>
                <a:cubicBezTo>
                  <a:pt x="106707" y="3145928"/>
                  <a:pt x="-13437" y="3322694"/>
                  <a:pt x="87086" y="3222171"/>
                </a:cubicBezTo>
                <a:cubicBezTo>
                  <a:pt x="183848" y="3125409"/>
                  <a:pt x="43541" y="3227012"/>
                  <a:pt x="159657" y="3149600"/>
                </a:cubicBezTo>
                <a:cubicBezTo>
                  <a:pt x="169333" y="3135086"/>
                  <a:pt x="181601" y="3121998"/>
                  <a:pt x="188686" y="3106057"/>
                </a:cubicBezTo>
                <a:cubicBezTo>
                  <a:pt x="201113" y="3078095"/>
                  <a:pt x="192254" y="3035944"/>
                  <a:pt x="217714" y="3018971"/>
                </a:cubicBezTo>
                <a:lnTo>
                  <a:pt x="261257" y="2989943"/>
                </a:lnTo>
                <a:cubicBezTo>
                  <a:pt x="270933" y="2975429"/>
                  <a:pt x="276664" y="2957297"/>
                  <a:pt x="290286" y="2946400"/>
                </a:cubicBezTo>
                <a:cubicBezTo>
                  <a:pt x="302233" y="2936843"/>
                  <a:pt x="323010" y="2942704"/>
                  <a:pt x="333828" y="2931886"/>
                </a:cubicBezTo>
                <a:cubicBezTo>
                  <a:pt x="344646" y="2921068"/>
                  <a:pt x="340913" y="2901717"/>
                  <a:pt x="348343" y="2888343"/>
                </a:cubicBezTo>
                <a:cubicBezTo>
                  <a:pt x="365286" y="2857845"/>
                  <a:pt x="387048" y="2830286"/>
                  <a:pt x="406400" y="2801257"/>
                </a:cubicBezTo>
                <a:lnTo>
                  <a:pt x="551543" y="2583543"/>
                </a:lnTo>
                <a:lnTo>
                  <a:pt x="609600" y="2496457"/>
                </a:lnTo>
                <a:cubicBezTo>
                  <a:pt x="619276" y="2481943"/>
                  <a:pt x="626293" y="2465249"/>
                  <a:pt x="638628" y="2452914"/>
                </a:cubicBezTo>
                <a:cubicBezTo>
                  <a:pt x="694506" y="2397036"/>
                  <a:pt x="665092" y="2420757"/>
                  <a:pt x="725714" y="2380343"/>
                </a:cubicBezTo>
                <a:cubicBezTo>
                  <a:pt x="745066" y="2351314"/>
                  <a:pt x="754742" y="2312609"/>
                  <a:pt x="783771" y="2293257"/>
                </a:cubicBezTo>
                <a:cubicBezTo>
                  <a:pt x="826586" y="2264714"/>
                  <a:pt x="835932" y="2262595"/>
                  <a:pt x="870857" y="2220686"/>
                </a:cubicBezTo>
                <a:cubicBezTo>
                  <a:pt x="931334" y="2148114"/>
                  <a:pt x="863600" y="2201334"/>
                  <a:pt x="943428" y="2148114"/>
                </a:cubicBezTo>
                <a:cubicBezTo>
                  <a:pt x="953104" y="2133600"/>
                  <a:pt x="960868" y="2117609"/>
                  <a:pt x="972457" y="2104571"/>
                </a:cubicBezTo>
                <a:cubicBezTo>
                  <a:pt x="999731" y="2073888"/>
                  <a:pt x="1036772" y="2051644"/>
                  <a:pt x="1059543" y="2017486"/>
                </a:cubicBezTo>
                <a:cubicBezTo>
                  <a:pt x="1098247" y="1959429"/>
                  <a:pt x="1074057" y="1983619"/>
                  <a:pt x="1132114" y="1944914"/>
                </a:cubicBezTo>
                <a:cubicBezTo>
                  <a:pt x="1199847" y="1843315"/>
                  <a:pt x="1161143" y="1877181"/>
                  <a:pt x="1233714" y="1828800"/>
                </a:cubicBezTo>
                <a:lnTo>
                  <a:pt x="1291771" y="1741714"/>
                </a:lnTo>
                <a:cubicBezTo>
                  <a:pt x="1301447" y="1727200"/>
                  <a:pt x="1306286" y="1707847"/>
                  <a:pt x="1320800" y="1698171"/>
                </a:cubicBezTo>
                <a:lnTo>
                  <a:pt x="1364343" y="1669143"/>
                </a:lnTo>
                <a:cubicBezTo>
                  <a:pt x="1407183" y="1604883"/>
                  <a:pt x="1442432" y="1539674"/>
                  <a:pt x="1509486" y="1494971"/>
                </a:cubicBezTo>
                <a:lnTo>
                  <a:pt x="1596571" y="1436914"/>
                </a:lnTo>
                <a:cubicBezTo>
                  <a:pt x="1656391" y="1347186"/>
                  <a:pt x="1589971" y="1434718"/>
                  <a:pt x="1669143" y="1364343"/>
                </a:cubicBezTo>
                <a:cubicBezTo>
                  <a:pt x="1699826" y="1337069"/>
                  <a:pt x="1722070" y="1300029"/>
                  <a:pt x="1756228" y="1277257"/>
                </a:cubicBezTo>
                <a:cubicBezTo>
                  <a:pt x="1785257" y="1257905"/>
                  <a:pt x="1818644" y="1243870"/>
                  <a:pt x="1843314" y="1219200"/>
                </a:cubicBezTo>
                <a:cubicBezTo>
                  <a:pt x="1872343" y="1190171"/>
                  <a:pt x="1896242" y="1154886"/>
                  <a:pt x="1930400" y="1132114"/>
                </a:cubicBezTo>
                <a:cubicBezTo>
                  <a:pt x="1959429" y="1112762"/>
                  <a:pt x="1992817" y="1098727"/>
                  <a:pt x="2017486" y="1074057"/>
                </a:cubicBezTo>
                <a:cubicBezTo>
                  <a:pt x="2071846" y="1019696"/>
                  <a:pt x="2041555" y="1037005"/>
                  <a:pt x="2104571" y="1016000"/>
                </a:cubicBezTo>
                <a:cubicBezTo>
                  <a:pt x="2119085" y="1001486"/>
                  <a:pt x="2132345" y="985598"/>
                  <a:pt x="2148114" y="972457"/>
                </a:cubicBezTo>
                <a:cubicBezTo>
                  <a:pt x="2161515" y="961290"/>
                  <a:pt x="2179322" y="955764"/>
                  <a:pt x="2191657" y="943429"/>
                </a:cubicBezTo>
                <a:cubicBezTo>
                  <a:pt x="2257311" y="877776"/>
                  <a:pt x="2179459" y="913629"/>
                  <a:pt x="2264228" y="885371"/>
                </a:cubicBezTo>
                <a:cubicBezTo>
                  <a:pt x="2329151" y="787990"/>
                  <a:pt x="2252671" y="883401"/>
                  <a:pt x="2336800" y="827314"/>
                </a:cubicBezTo>
                <a:cubicBezTo>
                  <a:pt x="2353879" y="815928"/>
                  <a:pt x="2364140" y="796373"/>
                  <a:pt x="2380343" y="783771"/>
                </a:cubicBezTo>
                <a:cubicBezTo>
                  <a:pt x="2407882" y="762352"/>
                  <a:pt x="2442759" y="750383"/>
                  <a:pt x="2467428" y="725714"/>
                </a:cubicBezTo>
                <a:cubicBezTo>
                  <a:pt x="2521789" y="671353"/>
                  <a:pt x="2491498" y="688662"/>
                  <a:pt x="2554514" y="667657"/>
                </a:cubicBezTo>
                <a:cubicBezTo>
                  <a:pt x="2564190" y="653143"/>
                  <a:pt x="2569921" y="635011"/>
                  <a:pt x="2583543" y="624114"/>
                </a:cubicBezTo>
                <a:cubicBezTo>
                  <a:pt x="2595490" y="614557"/>
                  <a:pt x="2613402" y="616442"/>
                  <a:pt x="2627086" y="609600"/>
                </a:cubicBezTo>
                <a:cubicBezTo>
                  <a:pt x="2642688" y="601799"/>
                  <a:pt x="2657227" y="591738"/>
                  <a:pt x="2670628" y="580571"/>
                </a:cubicBezTo>
                <a:cubicBezTo>
                  <a:pt x="2686397" y="567430"/>
                  <a:pt x="2697092" y="548415"/>
                  <a:pt x="2714171" y="537029"/>
                </a:cubicBezTo>
                <a:cubicBezTo>
                  <a:pt x="2726901" y="528542"/>
                  <a:pt x="2744340" y="529944"/>
                  <a:pt x="2757714" y="522514"/>
                </a:cubicBezTo>
                <a:cubicBezTo>
                  <a:pt x="2788212" y="505571"/>
                  <a:pt x="2815771" y="483809"/>
                  <a:pt x="2844800" y="464457"/>
                </a:cubicBezTo>
                <a:cubicBezTo>
                  <a:pt x="2859314" y="454781"/>
                  <a:pt x="2871794" y="440945"/>
                  <a:pt x="2888343" y="435429"/>
                </a:cubicBezTo>
                <a:lnTo>
                  <a:pt x="2975428" y="406400"/>
                </a:lnTo>
                <a:cubicBezTo>
                  <a:pt x="3100207" y="323213"/>
                  <a:pt x="2942338" y="422943"/>
                  <a:pt x="3062514" y="362857"/>
                </a:cubicBezTo>
                <a:cubicBezTo>
                  <a:pt x="3078116" y="355056"/>
                  <a:pt x="3090455" y="341630"/>
                  <a:pt x="3106057" y="333829"/>
                </a:cubicBezTo>
                <a:cubicBezTo>
                  <a:pt x="3119741" y="326987"/>
                  <a:pt x="3135916" y="326156"/>
                  <a:pt x="3149600" y="319314"/>
                </a:cubicBezTo>
                <a:cubicBezTo>
                  <a:pt x="3165202" y="311513"/>
                  <a:pt x="3177541" y="298087"/>
                  <a:pt x="3193143" y="290286"/>
                </a:cubicBezTo>
                <a:cubicBezTo>
                  <a:pt x="3206827" y="283444"/>
                  <a:pt x="3223002" y="282613"/>
                  <a:pt x="3236686" y="275771"/>
                </a:cubicBezTo>
                <a:cubicBezTo>
                  <a:pt x="3252288" y="267970"/>
                  <a:pt x="3264288" y="253828"/>
                  <a:pt x="3280228" y="246743"/>
                </a:cubicBezTo>
                <a:cubicBezTo>
                  <a:pt x="3280238" y="246738"/>
                  <a:pt x="3389080" y="210459"/>
                  <a:pt x="3410857" y="203200"/>
                </a:cubicBezTo>
                <a:cubicBezTo>
                  <a:pt x="3425371" y="198362"/>
                  <a:pt x="3440195" y="194368"/>
                  <a:pt x="3454400" y="188686"/>
                </a:cubicBezTo>
                <a:cubicBezTo>
                  <a:pt x="3478590" y="179010"/>
                  <a:pt x="3502254" y="167896"/>
                  <a:pt x="3526971" y="159657"/>
                </a:cubicBezTo>
                <a:cubicBezTo>
                  <a:pt x="3545895" y="153349"/>
                  <a:pt x="3565676" y="149981"/>
                  <a:pt x="3585028" y="145143"/>
                </a:cubicBezTo>
                <a:cubicBezTo>
                  <a:pt x="3604381" y="135467"/>
                  <a:pt x="3624300" y="126849"/>
                  <a:pt x="3643086" y="116114"/>
                </a:cubicBezTo>
                <a:cubicBezTo>
                  <a:pt x="3658231" y="107460"/>
                  <a:pt x="3670595" y="93957"/>
                  <a:pt x="3686628" y="87086"/>
                </a:cubicBezTo>
                <a:cubicBezTo>
                  <a:pt x="3704963" y="79228"/>
                  <a:pt x="3725505" y="78051"/>
                  <a:pt x="3744686" y="72571"/>
                </a:cubicBezTo>
                <a:cubicBezTo>
                  <a:pt x="3852998" y="41624"/>
                  <a:pt x="3706565" y="67130"/>
                  <a:pt x="3918857" y="43543"/>
                </a:cubicBezTo>
                <a:cubicBezTo>
                  <a:pt x="3938209" y="38705"/>
                  <a:pt x="3957441" y="33356"/>
                  <a:pt x="3976914" y="29029"/>
                </a:cubicBezTo>
                <a:cubicBezTo>
                  <a:pt x="4142752" y="-7824"/>
                  <a:pt x="3965955" y="35396"/>
                  <a:pt x="4107543" y="0"/>
                </a:cubicBezTo>
                <a:cubicBezTo>
                  <a:pt x="4228495" y="4838"/>
                  <a:pt x="4349638" y="6185"/>
                  <a:pt x="4470400" y="14514"/>
                </a:cubicBezTo>
                <a:cubicBezTo>
                  <a:pt x="4490301" y="15886"/>
                  <a:pt x="4508896" y="25117"/>
                  <a:pt x="4528457" y="29029"/>
                </a:cubicBezTo>
                <a:cubicBezTo>
                  <a:pt x="4557315" y="34801"/>
                  <a:pt x="4586815" y="37159"/>
                  <a:pt x="4615543" y="43543"/>
                </a:cubicBezTo>
                <a:cubicBezTo>
                  <a:pt x="4630478" y="46862"/>
                  <a:pt x="4644375" y="53854"/>
                  <a:pt x="4659086" y="58057"/>
                </a:cubicBezTo>
                <a:cubicBezTo>
                  <a:pt x="4678266" y="63537"/>
                  <a:pt x="4697791" y="67733"/>
                  <a:pt x="4717143" y="72571"/>
                </a:cubicBezTo>
                <a:cubicBezTo>
                  <a:pt x="4818019" y="139823"/>
                  <a:pt x="4691236" y="59618"/>
                  <a:pt x="4833257" y="130629"/>
                </a:cubicBezTo>
                <a:cubicBezTo>
                  <a:pt x="4848859" y="138430"/>
                  <a:pt x="4860860" y="152572"/>
                  <a:pt x="4876800" y="159657"/>
                </a:cubicBezTo>
                <a:cubicBezTo>
                  <a:pt x="4904762" y="172084"/>
                  <a:pt x="4936517" y="175002"/>
                  <a:pt x="4963886" y="188686"/>
                </a:cubicBezTo>
                <a:cubicBezTo>
                  <a:pt x="5002591" y="208038"/>
                  <a:pt x="5038947" y="233059"/>
                  <a:pt x="5080000" y="246743"/>
                </a:cubicBezTo>
                <a:lnTo>
                  <a:pt x="5167086" y="275771"/>
                </a:lnTo>
                <a:cubicBezTo>
                  <a:pt x="5291866" y="358960"/>
                  <a:pt x="5133993" y="259225"/>
                  <a:pt x="5254171" y="319314"/>
                </a:cubicBezTo>
                <a:cubicBezTo>
                  <a:pt x="5354406" y="369432"/>
                  <a:pt x="5234941" y="332650"/>
                  <a:pt x="5355771" y="362857"/>
                </a:cubicBezTo>
                <a:cubicBezTo>
                  <a:pt x="5375123" y="372533"/>
                  <a:pt x="5395042" y="381151"/>
                  <a:pt x="5413828" y="391886"/>
                </a:cubicBezTo>
                <a:cubicBezTo>
                  <a:pt x="5591080" y="493173"/>
                  <a:pt x="5500296" y="459412"/>
                  <a:pt x="5602514" y="493486"/>
                </a:cubicBezTo>
                <a:cubicBezTo>
                  <a:pt x="5678919" y="569891"/>
                  <a:pt x="5608672" y="511079"/>
                  <a:pt x="5718628" y="566057"/>
                </a:cubicBezTo>
                <a:cubicBezTo>
                  <a:pt x="5831174" y="622330"/>
                  <a:pt x="5696268" y="573119"/>
                  <a:pt x="5805714" y="609600"/>
                </a:cubicBezTo>
                <a:cubicBezTo>
                  <a:pt x="5829905" y="628952"/>
                  <a:pt x="5852016" y="651238"/>
                  <a:pt x="5878286" y="667657"/>
                </a:cubicBezTo>
                <a:cubicBezTo>
                  <a:pt x="5891260" y="675765"/>
                  <a:pt x="5908545" y="674581"/>
                  <a:pt x="5921828" y="682171"/>
                </a:cubicBezTo>
                <a:cubicBezTo>
                  <a:pt x="5942831" y="694173"/>
                  <a:pt x="5960201" y="711653"/>
                  <a:pt x="5979886" y="725714"/>
                </a:cubicBezTo>
                <a:cubicBezTo>
                  <a:pt x="5994081" y="735853"/>
                  <a:pt x="6008636" y="745498"/>
                  <a:pt x="6023428" y="754743"/>
                </a:cubicBezTo>
                <a:cubicBezTo>
                  <a:pt x="6076100" y="787663"/>
                  <a:pt x="6108282" y="801140"/>
                  <a:pt x="6154057" y="841829"/>
                </a:cubicBezTo>
                <a:cubicBezTo>
                  <a:pt x="6179626" y="864557"/>
                  <a:pt x="6200882" y="891872"/>
                  <a:pt x="6226628" y="914400"/>
                </a:cubicBezTo>
                <a:cubicBezTo>
                  <a:pt x="6312658" y="989677"/>
                  <a:pt x="6267427" y="881250"/>
                  <a:pt x="6386286" y="1059543"/>
                </a:cubicBezTo>
                <a:cubicBezTo>
                  <a:pt x="6395962" y="1074057"/>
                  <a:pt x="6402531" y="1091216"/>
                  <a:pt x="6415314" y="1103086"/>
                </a:cubicBezTo>
                <a:cubicBezTo>
                  <a:pt x="6470694" y="1154510"/>
                  <a:pt x="6526605" y="1206308"/>
                  <a:pt x="6589486" y="1248229"/>
                </a:cubicBezTo>
                <a:cubicBezTo>
                  <a:pt x="6604000" y="1257905"/>
                  <a:pt x="6620121" y="1265523"/>
                  <a:pt x="6633028" y="1277257"/>
                </a:cubicBezTo>
                <a:cubicBezTo>
                  <a:pt x="6673530" y="1314077"/>
                  <a:pt x="6710438" y="1354666"/>
                  <a:pt x="6749143" y="1393371"/>
                </a:cubicBezTo>
                <a:cubicBezTo>
                  <a:pt x="6768496" y="1412724"/>
                  <a:pt x="6791292" y="1429158"/>
                  <a:pt x="6807200" y="1451429"/>
                </a:cubicBezTo>
                <a:cubicBezTo>
                  <a:pt x="6997393" y="1717701"/>
                  <a:pt x="6798215" y="1450623"/>
                  <a:pt x="6923314" y="1596571"/>
                </a:cubicBezTo>
                <a:cubicBezTo>
                  <a:pt x="6939057" y="1614938"/>
                  <a:pt x="6950786" y="1636549"/>
                  <a:pt x="6966857" y="1654629"/>
                </a:cubicBezTo>
                <a:cubicBezTo>
                  <a:pt x="6989585" y="1680198"/>
                  <a:pt x="7016700" y="1701631"/>
                  <a:pt x="7039428" y="1727200"/>
                </a:cubicBezTo>
                <a:cubicBezTo>
                  <a:pt x="7055499" y="1745280"/>
                  <a:pt x="7067228" y="1766890"/>
                  <a:pt x="7082971" y="1785257"/>
                </a:cubicBezTo>
                <a:cubicBezTo>
                  <a:pt x="7096329" y="1800842"/>
                  <a:pt x="7112997" y="1813352"/>
                  <a:pt x="7126514" y="1828800"/>
                </a:cubicBezTo>
                <a:cubicBezTo>
                  <a:pt x="7146914" y="1852114"/>
                  <a:pt x="7164171" y="1878057"/>
                  <a:pt x="7184571" y="1901371"/>
                </a:cubicBezTo>
                <a:cubicBezTo>
                  <a:pt x="7198088" y="1916819"/>
                  <a:pt x="7214597" y="1929466"/>
                  <a:pt x="7228114" y="1944914"/>
                </a:cubicBezTo>
                <a:cubicBezTo>
                  <a:pt x="7248514" y="1968228"/>
                  <a:pt x="7265590" y="1994332"/>
                  <a:pt x="7286171" y="2017486"/>
                </a:cubicBezTo>
                <a:cubicBezTo>
                  <a:pt x="7304353" y="2037941"/>
                  <a:pt x="7327131" y="2054172"/>
                  <a:pt x="7344228" y="2075543"/>
                </a:cubicBezTo>
                <a:cubicBezTo>
                  <a:pt x="7366023" y="2102786"/>
                  <a:pt x="7381766" y="2134414"/>
                  <a:pt x="7402286" y="2162629"/>
                </a:cubicBezTo>
                <a:cubicBezTo>
                  <a:pt x="7420507" y="2187683"/>
                  <a:pt x="7442337" y="2209991"/>
                  <a:pt x="7460343" y="2235200"/>
                </a:cubicBezTo>
                <a:cubicBezTo>
                  <a:pt x="7490760" y="2277784"/>
                  <a:pt x="7510423" y="2328825"/>
                  <a:pt x="7547428" y="2365829"/>
                </a:cubicBezTo>
                <a:cubicBezTo>
                  <a:pt x="7566781" y="2385181"/>
                  <a:pt x="7587464" y="2403289"/>
                  <a:pt x="7605486" y="2423886"/>
                </a:cubicBezTo>
                <a:cubicBezTo>
                  <a:pt x="7648834" y="2473426"/>
                  <a:pt x="7666079" y="2514353"/>
                  <a:pt x="7707086" y="2569029"/>
                </a:cubicBezTo>
                <a:lnTo>
                  <a:pt x="7750628" y="2627086"/>
                </a:lnTo>
                <a:cubicBezTo>
                  <a:pt x="7755466" y="2641600"/>
                  <a:pt x="7756656" y="2657899"/>
                  <a:pt x="7765143" y="2670629"/>
                </a:cubicBezTo>
                <a:cubicBezTo>
                  <a:pt x="7785189" y="2700697"/>
                  <a:pt x="7865321" y="2791513"/>
                  <a:pt x="7895771" y="2844800"/>
                </a:cubicBezTo>
                <a:cubicBezTo>
                  <a:pt x="7906506" y="2863586"/>
                  <a:pt x="7913333" y="2884509"/>
                  <a:pt x="7924800" y="2902857"/>
                </a:cubicBezTo>
                <a:cubicBezTo>
                  <a:pt x="8020077" y="3055299"/>
                  <a:pt x="7915305" y="2856419"/>
                  <a:pt x="8011886" y="3033486"/>
                </a:cubicBezTo>
                <a:cubicBezTo>
                  <a:pt x="8027427" y="3061978"/>
                  <a:pt x="8042946" y="3090613"/>
                  <a:pt x="8055428" y="3120571"/>
                </a:cubicBezTo>
                <a:cubicBezTo>
                  <a:pt x="8067197" y="3148816"/>
                  <a:pt x="8070773" y="3180289"/>
                  <a:pt x="8084457" y="3207657"/>
                </a:cubicBezTo>
                <a:cubicBezTo>
                  <a:pt x="8094133" y="3227009"/>
                  <a:pt x="8102751" y="3246928"/>
                  <a:pt x="8113486" y="3265714"/>
                </a:cubicBezTo>
                <a:cubicBezTo>
                  <a:pt x="8145198" y="3321209"/>
                  <a:pt x="8142514" y="3289615"/>
                  <a:pt x="8142514" y="3323771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148174A-28DF-4260-892D-AA1DE9AA3CB7}"/>
              </a:ext>
            </a:extLst>
          </p:cNvPr>
          <p:cNvSpPr/>
          <p:nvPr/>
        </p:nvSpPr>
        <p:spPr>
          <a:xfrm>
            <a:off x="2278743" y="2539269"/>
            <a:ext cx="8157028" cy="3237417"/>
          </a:xfrm>
          <a:custGeom>
            <a:avLst/>
            <a:gdLst>
              <a:gd name="connsiteX0" fmla="*/ 0 w 8157028"/>
              <a:gd name="connsiteY0" fmla="*/ 3237417 h 3237417"/>
              <a:gd name="connsiteX1" fmla="*/ 72571 w 8157028"/>
              <a:gd name="connsiteY1" fmla="*/ 3208388 h 3237417"/>
              <a:gd name="connsiteX2" fmla="*/ 159657 w 8157028"/>
              <a:gd name="connsiteY2" fmla="*/ 3164845 h 3237417"/>
              <a:gd name="connsiteX3" fmla="*/ 333828 w 8157028"/>
              <a:gd name="connsiteY3" fmla="*/ 3063245 h 3237417"/>
              <a:gd name="connsiteX4" fmla="*/ 464457 w 8157028"/>
              <a:gd name="connsiteY4" fmla="*/ 3019702 h 3237417"/>
              <a:gd name="connsiteX5" fmla="*/ 508000 w 8157028"/>
              <a:gd name="connsiteY5" fmla="*/ 3005188 h 3237417"/>
              <a:gd name="connsiteX6" fmla="*/ 624114 w 8157028"/>
              <a:gd name="connsiteY6" fmla="*/ 2947131 h 3237417"/>
              <a:gd name="connsiteX7" fmla="*/ 682171 w 8157028"/>
              <a:gd name="connsiteY7" fmla="*/ 2918102 h 3237417"/>
              <a:gd name="connsiteX8" fmla="*/ 725714 w 8157028"/>
              <a:gd name="connsiteY8" fmla="*/ 2903588 h 3237417"/>
              <a:gd name="connsiteX9" fmla="*/ 812800 w 8157028"/>
              <a:gd name="connsiteY9" fmla="*/ 2845531 h 3237417"/>
              <a:gd name="connsiteX10" fmla="*/ 856343 w 8157028"/>
              <a:gd name="connsiteY10" fmla="*/ 2816502 h 3237417"/>
              <a:gd name="connsiteX11" fmla="*/ 899886 w 8157028"/>
              <a:gd name="connsiteY11" fmla="*/ 2801988 h 3237417"/>
              <a:gd name="connsiteX12" fmla="*/ 928914 w 8157028"/>
              <a:gd name="connsiteY12" fmla="*/ 2555245 h 3237417"/>
              <a:gd name="connsiteX13" fmla="*/ 943428 w 8157028"/>
              <a:gd name="connsiteY13" fmla="*/ 2511702 h 3237417"/>
              <a:gd name="connsiteX14" fmla="*/ 972457 w 8157028"/>
              <a:gd name="connsiteY14" fmla="*/ 2337531 h 3237417"/>
              <a:gd name="connsiteX15" fmla="*/ 986971 w 8157028"/>
              <a:gd name="connsiteY15" fmla="*/ 2076274 h 3237417"/>
              <a:gd name="connsiteX16" fmla="*/ 1103086 w 8157028"/>
              <a:gd name="connsiteY16" fmla="*/ 2032731 h 3237417"/>
              <a:gd name="connsiteX17" fmla="*/ 1190171 w 8157028"/>
              <a:gd name="connsiteY17" fmla="*/ 2018217 h 3237417"/>
              <a:gd name="connsiteX18" fmla="*/ 1248228 w 8157028"/>
              <a:gd name="connsiteY18" fmla="*/ 2003702 h 3237417"/>
              <a:gd name="connsiteX19" fmla="*/ 1465943 w 8157028"/>
              <a:gd name="connsiteY19" fmla="*/ 1989188 h 3237417"/>
              <a:gd name="connsiteX20" fmla="*/ 1553028 w 8157028"/>
              <a:gd name="connsiteY20" fmla="*/ 1974674 h 3237417"/>
              <a:gd name="connsiteX21" fmla="*/ 1727200 w 8157028"/>
              <a:gd name="connsiteY21" fmla="*/ 1945645 h 3237417"/>
              <a:gd name="connsiteX22" fmla="*/ 1915886 w 8157028"/>
              <a:gd name="connsiteY22" fmla="*/ 1931131 h 3237417"/>
              <a:gd name="connsiteX23" fmla="*/ 2002971 w 8157028"/>
              <a:gd name="connsiteY23" fmla="*/ 1902102 h 3237417"/>
              <a:gd name="connsiteX24" fmla="*/ 2046514 w 8157028"/>
              <a:gd name="connsiteY24" fmla="*/ 1887588 h 3237417"/>
              <a:gd name="connsiteX25" fmla="*/ 2104571 w 8157028"/>
              <a:gd name="connsiteY25" fmla="*/ 1800502 h 3237417"/>
              <a:gd name="connsiteX26" fmla="*/ 2148114 w 8157028"/>
              <a:gd name="connsiteY26" fmla="*/ 1713417 h 3237417"/>
              <a:gd name="connsiteX27" fmla="*/ 2162628 w 8157028"/>
              <a:gd name="connsiteY27" fmla="*/ 1655360 h 3237417"/>
              <a:gd name="connsiteX28" fmla="*/ 2220686 w 8157028"/>
              <a:gd name="connsiteY28" fmla="*/ 1495702 h 3237417"/>
              <a:gd name="connsiteX29" fmla="*/ 2264228 w 8157028"/>
              <a:gd name="connsiteY29" fmla="*/ 1263474 h 3237417"/>
              <a:gd name="connsiteX30" fmla="*/ 2293257 w 8157028"/>
              <a:gd name="connsiteY30" fmla="*/ 1132845 h 3237417"/>
              <a:gd name="connsiteX31" fmla="*/ 2322286 w 8157028"/>
              <a:gd name="connsiteY31" fmla="*/ 1074788 h 3237417"/>
              <a:gd name="connsiteX32" fmla="*/ 2336800 w 8157028"/>
              <a:gd name="connsiteY32" fmla="*/ 1016731 h 3237417"/>
              <a:gd name="connsiteX33" fmla="*/ 2394857 w 8157028"/>
              <a:gd name="connsiteY33" fmla="*/ 915131 h 3237417"/>
              <a:gd name="connsiteX34" fmla="*/ 2438400 w 8157028"/>
              <a:gd name="connsiteY34" fmla="*/ 842560 h 3237417"/>
              <a:gd name="connsiteX35" fmla="*/ 2467428 w 8157028"/>
              <a:gd name="connsiteY35" fmla="*/ 784502 h 3237417"/>
              <a:gd name="connsiteX36" fmla="*/ 2569028 w 8157028"/>
              <a:gd name="connsiteY36" fmla="*/ 639360 h 3237417"/>
              <a:gd name="connsiteX37" fmla="*/ 2801257 w 8157028"/>
              <a:gd name="connsiteY37" fmla="*/ 566788 h 3237417"/>
              <a:gd name="connsiteX38" fmla="*/ 2859314 w 8157028"/>
              <a:gd name="connsiteY38" fmla="*/ 581302 h 3237417"/>
              <a:gd name="connsiteX39" fmla="*/ 2931886 w 8157028"/>
              <a:gd name="connsiteY39" fmla="*/ 595817 h 3237417"/>
              <a:gd name="connsiteX40" fmla="*/ 3004457 w 8157028"/>
              <a:gd name="connsiteY40" fmla="*/ 624845 h 3237417"/>
              <a:gd name="connsiteX41" fmla="*/ 3149600 w 8157028"/>
              <a:gd name="connsiteY41" fmla="*/ 682902 h 3237417"/>
              <a:gd name="connsiteX42" fmla="*/ 3323771 w 8157028"/>
              <a:gd name="connsiteY42" fmla="*/ 769988 h 3237417"/>
              <a:gd name="connsiteX43" fmla="*/ 3425371 w 8157028"/>
              <a:gd name="connsiteY43" fmla="*/ 799017 h 3237417"/>
              <a:gd name="connsiteX44" fmla="*/ 3599543 w 8157028"/>
              <a:gd name="connsiteY44" fmla="*/ 871588 h 3237417"/>
              <a:gd name="connsiteX45" fmla="*/ 3657600 w 8157028"/>
              <a:gd name="connsiteY45" fmla="*/ 886102 h 3237417"/>
              <a:gd name="connsiteX46" fmla="*/ 3759200 w 8157028"/>
              <a:gd name="connsiteY46" fmla="*/ 929645 h 3237417"/>
              <a:gd name="connsiteX47" fmla="*/ 3846286 w 8157028"/>
              <a:gd name="connsiteY47" fmla="*/ 944160 h 3237417"/>
              <a:gd name="connsiteX48" fmla="*/ 3976914 w 8157028"/>
              <a:gd name="connsiteY48" fmla="*/ 987702 h 3237417"/>
              <a:gd name="connsiteX49" fmla="*/ 4209143 w 8157028"/>
              <a:gd name="connsiteY49" fmla="*/ 1016731 h 3237417"/>
              <a:gd name="connsiteX50" fmla="*/ 4296228 w 8157028"/>
              <a:gd name="connsiteY50" fmla="*/ 1002217 h 3237417"/>
              <a:gd name="connsiteX51" fmla="*/ 4354286 w 8157028"/>
              <a:gd name="connsiteY51" fmla="*/ 73302 h 3237417"/>
              <a:gd name="connsiteX52" fmla="*/ 4455886 w 8157028"/>
              <a:gd name="connsiteY52" fmla="*/ 174902 h 3237417"/>
              <a:gd name="connsiteX53" fmla="*/ 4484914 w 8157028"/>
              <a:gd name="connsiteY53" fmla="*/ 218445 h 3237417"/>
              <a:gd name="connsiteX54" fmla="*/ 4542971 w 8157028"/>
              <a:gd name="connsiteY54" fmla="*/ 261988 h 3237417"/>
              <a:gd name="connsiteX55" fmla="*/ 4586514 w 8157028"/>
              <a:gd name="connsiteY55" fmla="*/ 305531 h 3237417"/>
              <a:gd name="connsiteX56" fmla="*/ 4630057 w 8157028"/>
              <a:gd name="connsiteY56" fmla="*/ 334560 h 3237417"/>
              <a:gd name="connsiteX57" fmla="*/ 4717143 w 8157028"/>
              <a:gd name="connsiteY57" fmla="*/ 407131 h 3237417"/>
              <a:gd name="connsiteX58" fmla="*/ 4746171 w 8157028"/>
              <a:gd name="connsiteY58" fmla="*/ 450674 h 3237417"/>
              <a:gd name="connsiteX59" fmla="*/ 4833257 w 8157028"/>
              <a:gd name="connsiteY59" fmla="*/ 508731 h 3237417"/>
              <a:gd name="connsiteX60" fmla="*/ 4934857 w 8157028"/>
              <a:gd name="connsiteY60" fmla="*/ 624845 h 3237417"/>
              <a:gd name="connsiteX61" fmla="*/ 4978400 w 8157028"/>
              <a:gd name="connsiteY61" fmla="*/ 682902 h 3237417"/>
              <a:gd name="connsiteX62" fmla="*/ 5050971 w 8157028"/>
              <a:gd name="connsiteY62" fmla="*/ 755474 h 3237417"/>
              <a:gd name="connsiteX63" fmla="*/ 5109028 w 8157028"/>
              <a:gd name="connsiteY63" fmla="*/ 828045 h 3237417"/>
              <a:gd name="connsiteX64" fmla="*/ 5196114 w 8157028"/>
              <a:gd name="connsiteY64" fmla="*/ 915131 h 3237417"/>
              <a:gd name="connsiteX65" fmla="*/ 5254171 w 8157028"/>
              <a:gd name="connsiteY65" fmla="*/ 973188 h 3237417"/>
              <a:gd name="connsiteX66" fmla="*/ 5326743 w 8157028"/>
              <a:gd name="connsiteY66" fmla="*/ 1060274 h 3237417"/>
              <a:gd name="connsiteX67" fmla="*/ 5442857 w 8157028"/>
              <a:gd name="connsiteY67" fmla="*/ 1176388 h 3237417"/>
              <a:gd name="connsiteX68" fmla="*/ 5500914 w 8157028"/>
              <a:gd name="connsiteY68" fmla="*/ 1248960 h 3237417"/>
              <a:gd name="connsiteX69" fmla="*/ 5617028 w 8157028"/>
              <a:gd name="connsiteY69" fmla="*/ 1365074 h 3237417"/>
              <a:gd name="connsiteX70" fmla="*/ 5718628 w 8157028"/>
              <a:gd name="connsiteY70" fmla="*/ 1495702 h 3237417"/>
              <a:gd name="connsiteX71" fmla="*/ 5747657 w 8157028"/>
              <a:gd name="connsiteY71" fmla="*/ 1539245 h 3237417"/>
              <a:gd name="connsiteX72" fmla="*/ 5791200 w 8157028"/>
              <a:gd name="connsiteY72" fmla="*/ 1582788 h 3237417"/>
              <a:gd name="connsiteX73" fmla="*/ 5820228 w 8157028"/>
              <a:gd name="connsiteY73" fmla="*/ 1626331 h 3237417"/>
              <a:gd name="connsiteX74" fmla="*/ 5863771 w 8157028"/>
              <a:gd name="connsiteY74" fmla="*/ 1655360 h 3237417"/>
              <a:gd name="connsiteX75" fmla="*/ 7082971 w 8157028"/>
              <a:gd name="connsiteY75" fmla="*/ 1713417 h 3237417"/>
              <a:gd name="connsiteX76" fmla="*/ 7112000 w 8157028"/>
              <a:gd name="connsiteY76" fmla="*/ 1785988 h 3237417"/>
              <a:gd name="connsiteX77" fmla="*/ 7141028 w 8157028"/>
              <a:gd name="connsiteY77" fmla="*/ 1931131 h 3237417"/>
              <a:gd name="connsiteX78" fmla="*/ 7155543 w 8157028"/>
              <a:gd name="connsiteY78" fmla="*/ 2018217 h 3237417"/>
              <a:gd name="connsiteX79" fmla="*/ 7170057 w 8157028"/>
              <a:gd name="connsiteY79" fmla="*/ 2119817 h 3237417"/>
              <a:gd name="connsiteX80" fmla="*/ 7199086 w 8157028"/>
              <a:gd name="connsiteY80" fmla="*/ 2250445 h 3237417"/>
              <a:gd name="connsiteX81" fmla="*/ 7213600 w 8157028"/>
              <a:gd name="connsiteY81" fmla="*/ 2381074 h 3237417"/>
              <a:gd name="connsiteX82" fmla="*/ 7242628 w 8157028"/>
              <a:gd name="connsiteY82" fmla="*/ 2497188 h 3237417"/>
              <a:gd name="connsiteX83" fmla="*/ 7257143 w 8157028"/>
              <a:gd name="connsiteY83" fmla="*/ 2555245 h 3237417"/>
              <a:gd name="connsiteX84" fmla="*/ 7271657 w 8157028"/>
              <a:gd name="connsiteY84" fmla="*/ 2598788 h 3237417"/>
              <a:gd name="connsiteX85" fmla="*/ 7286171 w 8157028"/>
              <a:gd name="connsiteY85" fmla="*/ 2656845 h 3237417"/>
              <a:gd name="connsiteX86" fmla="*/ 7344228 w 8157028"/>
              <a:gd name="connsiteY86" fmla="*/ 2700388 h 3237417"/>
              <a:gd name="connsiteX87" fmla="*/ 7431314 w 8157028"/>
              <a:gd name="connsiteY87" fmla="*/ 2758445 h 3237417"/>
              <a:gd name="connsiteX88" fmla="*/ 7590971 w 8157028"/>
              <a:gd name="connsiteY88" fmla="*/ 2860045 h 3237417"/>
              <a:gd name="connsiteX89" fmla="*/ 7663543 w 8157028"/>
              <a:gd name="connsiteY89" fmla="*/ 2918102 h 3237417"/>
              <a:gd name="connsiteX90" fmla="*/ 7721600 w 8157028"/>
              <a:gd name="connsiteY90" fmla="*/ 2932617 h 3237417"/>
              <a:gd name="connsiteX91" fmla="*/ 7837714 w 8157028"/>
              <a:gd name="connsiteY91" fmla="*/ 2976160 h 3237417"/>
              <a:gd name="connsiteX92" fmla="*/ 7910286 w 8157028"/>
              <a:gd name="connsiteY92" fmla="*/ 3019702 h 3237417"/>
              <a:gd name="connsiteX93" fmla="*/ 7997371 w 8157028"/>
              <a:gd name="connsiteY93" fmla="*/ 3048731 h 3237417"/>
              <a:gd name="connsiteX94" fmla="*/ 8069943 w 8157028"/>
              <a:gd name="connsiteY94" fmla="*/ 3092274 h 3237417"/>
              <a:gd name="connsiteX95" fmla="*/ 8128000 w 8157028"/>
              <a:gd name="connsiteY95" fmla="*/ 3121302 h 3237417"/>
              <a:gd name="connsiteX96" fmla="*/ 8157028 w 8157028"/>
              <a:gd name="connsiteY96" fmla="*/ 3135817 h 323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157028" h="3237417">
                <a:moveTo>
                  <a:pt x="0" y="3237417"/>
                </a:moveTo>
                <a:cubicBezTo>
                  <a:pt x="24190" y="3227741"/>
                  <a:pt x="49268" y="3220040"/>
                  <a:pt x="72571" y="3208388"/>
                </a:cubicBezTo>
                <a:cubicBezTo>
                  <a:pt x="185117" y="3152115"/>
                  <a:pt x="50210" y="3201329"/>
                  <a:pt x="159657" y="3164845"/>
                </a:cubicBezTo>
                <a:cubicBezTo>
                  <a:pt x="221530" y="3118440"/>
                  <a:pt x="251179" y="3090794"/>
                  <a:pt x="333828" y="3063245"/>
                </a:cubicBezTo>
                <a:lnTo>
                  <a:pt x="464457" y="3019702"/>
                </a:lnTo>
                <a:cubicBezTo>
                  <a:pt x="478971" y="3014864"/>
                  <a:pt x="494316" y="3012030"/>
                  <a:pt x="508000" y="3005188"/>
                </a:cubicBezTo>
                <a:lnTo>
                  <a:pt x="624114" y="2947131"/>
                </a:lnTo>
                <a:cubicBezTo>
                  <a:pt x="643466" y="2937455"/>
                  <a:pt x="661645" y="2924944"/>
                  <a:pt x="682171" y="2918102"/>
                </a:cubicBezTo>
                <a:cubicBezTo>
                  <a:pt x="696685" y="2913264"/>
                  <a:pt x="712340" y="2911018"/>
                  <a:pt x="725714" y="2903588"/>
                </a:cubicBezTo>
                <a:cubicBezTo>
                  <a:pt x="756212" y="2886645"/>
                  <a:pt x="783771" y="2864883"/>
                  <a:pt x="812800" y="2845531"/>
                </a:cubicBezTo>
                <a:cubicBezTo>
                  <a:pt x="827314" y="2835855"/>
                  <a:pt x="839794" y="2822018"/>
                  <a:pt x="856343" y="2816502"/>
                </a:cubicBezTo>
                <a:lnTo>
                  <a:pt x="899886" y="2801988"/>
                </a:lnTo>
                <a:cubicBezTo>
                  <a:pt x="905644" y="2744411"/>
                  <a:pt x="916080" y="2619417"/>
                  <a:pt x="928914" y="2555245"/>
                </a:cubicBezTo>
                <a:cubicBezTo>
                  <a:pt x="931914" y="2540243"/>
                  <a:pt x="940428" y="2526704"/>
                  <a:pt x="943428" y="2511702"/>
                </a:cubicBezTo>
                <a:cubicBezTo>
                  <a:pt x="954971" y="2453987"/>
                  <a:pt x="972457" y="2337531"/>
                  <a:pt x="972457" y="2337531"/>
                </a:cubicBezTo>
                <a:cubicBezTo>
                  <a:pt x="977295" y="2250445"/>
                  <a:pt x="969866" y="2161800"/>
                  <a:pt x="986971" y="2076274"/>
                </a:cubicBezTo>
                <a:cubicBezTo>
                  <a:pt x="993179" y="2045233"/>
                  <a:pt x="1095237" y="2034158"/>
                  <a:pt x="1103086" y="2032731"/>
                </a:cubicBezTo>
                <a:cubicBezTo>
                  <a:pt x="1132040" y="2027467"/>
                  <a:pt x="1161314" y="2023989"/>
                  <a:pt x="1190171" y="2018217"/>
                </a:cubicBezTo>
                <a:cubicBezTo>
                  <a:pt x="1209732" y="2014305"/>
                  <a:pt x="1228390" y="2005790"/>
                  <a:pt x="1248228" y="2003702"/>
                </a:cubicBezTo>
                <a:cubicBezTo>
                  <a:pt x="1320561" y="1996088"/>
                  <a:pt x="1393371" y="1994026"/>
                  <a:pt x="1465943" y="1989188"/>
                </a:cubicBezTo>
                <a:lnTo>
                  <a:pt x="1553028" y="1974674"/>
                </a:lnTo>
                <a:cubicBezTo>
                  <a:pt x="1635116" y="1959749"/>
                  <a:pt x="1634502" y="1954915"/>
                  <a:pt x="1727200" y="1945645"/>
                </a:cubicBezTo>
                <a:cubicBezTo>
                  <a:pt x="1789968" y="1939368"/>
                  <a:pt x="1852991" y="1935969"/>
                  <a:pt x="1915886" y="1931131"/>
                </a:cubicBezTo>
                <a:lnTo>
                  <a:pt x="2002971" y="1902102"/>
                </a:lnTo>
                <a:lnTo>
                  <a:pt x="2046514" y="1887588"/>
                </a:lnTo>
                <a:cubicBezTo>
                  <a:pt x="2065866" y="1858559"/>
                  <a:pt x="2093538" y="1833599"/>
                  <a:pt x="2104571" y="1800502"/>
                </a:cubicBezTo>
                <a:cubicBezTo>
                  <a:pt x="2124603" y="1740411"/>
                  <a:pt x="2110600" y="1769690"/>
                  <a:pt x="2148114" y="1713417"/>
                </a:cubicBezTo>
                <a:cubicBezTo>
                  <a:pt x="2152952" y="1694065"/>
                  <a:pt x="2156896" y="1674467"/>
                  <a:pt x="2162628" y="1655360"/>
                </a:cubicBezTo>
                <a:cubicBezTo>
                  <a:pt x="2184988" y="1580827"/>
                  <a:pt x="2192987" y="1564950"/>
                  <a:pt x="2220686" y="1495702"/>
                </a:cubicBezTo>
                <a:cubicBezTo>
                  <a:pt x="2243504" y="1335975"/>
                  <a:pt x="2225177" y="1445712"/>
                  <a:pt x="2264228" y="1263474"/>
                </a:cubicBezTo>
                <a:cubicBezTo>
                  <a:pt x="2268824" y="1242025"/>
                  <a:pt x="2283944" y="1157681"/>
                  <a:pt x="2293257" y="1132845"/>
                </a:cubicBezTo>
                <a:cubicBezTo>
                  <a:pt x="2300854" y="1112586"/>
                  <a:pt x="2312610" y="1094140"/>
                  <a:pt x="2322286" y="1074788"/>
                </a:cubicBezTo>
                <a:cubicBezTo>
                  <a:pt x="2327124" y="1055436"/>
                  <a:pt x="2329796" y="1035409"/>
                  <a:pt x="2336800" y="1016731"/>
                </a:cubicBezTo>
                <a:cubicBezTo>
                  <a:pt x="2355383" y="967176"/>
                  <a:pt x="2368537" y="957243"/>
                  <a:pt x="2394857" y="915131"/>
                </a:cubicBezTo>
                <a:cubicBezTo>
                  <a:pt x="2409809" y="891209"/>
                  <a:pt x="2424700" y="867221"/>
                  <a:pt x="2438400" y="842560"/>
                </a:cubicBezTo>
                <a:cubicBezTo>
                  <a:pt x="2448908" y="823646"/>
                  <a:pt x="2456296" y="803055"/>
                  <a:pt x="2467428" y="784502"/>
                </a:cubicBezTo>
                <a:cubicBezTo>
                  <a:pt x="2503157" y="724954"/>
                  <a:pt x="2529340" y="692278"/>
                  <a:pt x="2569028" y="639360"/>
                </a:cubicBezTo>
                <a:cubicBezTo>
                  <a:pt x="2619531" y="487853"/>
                  <a:pt x="2567536" y="550094"/>
                  <a:pt x="2801257" y="566788"/>
                </a:cubicBezTo>
                <a:cubicBezTo>
                  <a:pt x="2820609" y="571626"/>
                  <a:pt x="2839841" y="576975"/>
                  <a:pt x="2859314" y="581302"/>
                </a:cubicBezTo>
                <a:cubicBezTo>
                  <a:pt x="2883396" y="586654"/>
                  <a:pt x="2908257" y="588728"/>
                  <a:pt x="2931886" y="595817"/>
                </a:cubicBezTo>
                <a:cubicBezTo>
                  <a:pt x="2956841" y="603304"/>
                  <a:pt x="2980062" y="615697"/>
                  <a:pt x="3004457" y="624845"/>
                </a:cubicBezTo>
                <a:cubicBezTo>
                  <a:pt x="3094130" y="658472"/>
                  <a:pt x="3007025" y="615367"/>
                  <a:pt x="3149600" y="682902"/>
                </a:cubicBezTo>
                <a:cubicBezTo>
                  <a:pt x="3208261" y="710689"/>
                  <a:pt x="3261359" y="752156"/>
                  <a:pt x="3323771" y="769988"/>
                </a:cubicBezTo>
                <a:cubicBezTo>
                  <a:pt x="3357638" y="779664"/>
                  <a:pt x="3392321" y="786841"/>
                  <a:pt x="3425371" y="799017"/>
                </a:cubicBezTo>
                <a:cubicBezTo>
                  <a:pt x="3484388" y="820760"/>
                  <a:pt x="3538525" y="856334"/>
                  <a:pt x="3599543" y="871588"/>
                </a:cubicBezTo>
                <a:cubicBezTo>
                  <a:pt x="3618895" y="876426"/>
                  <a:pt x="3638853" y="879285"/>
                  <a:pt x="3657600" y="886102"/>
                </a:cubicBezTo>
                <a:cubicBezTo>
                  <a:pt x="3692227" y="898694"/>
                  <a:pt x="3723984" y="918809"/>
                  <a:pt x="3759200" y="929645"/>
                </a:cubicBezTo>
                <a:cubicBezTo>
                  <a:pt x="3787328" y="938300"/>
                  <a:pt x="3817851" y="936577"/>
                  <a:pt x="3846286" y="944160"/>
                </a:cubicBezTo>
                <a:cubicBezTo>
                  <a:pt x="3890634" y="955986"/>
                  <a:pt x="3931641" y="980156"/>
                  <a:pt x="3976914" y="987702"/>
                </a:cubicBezTo>
                <a:cubicBezTo>
                  <a:pt x="4111961" y="1010211"/>
                  <a:pt x="4034717" y="999289"/>
                  <a:pt x="4209143" y="1016731"/>
                </a:cubicBezTo>
                <a:lnTo>
                  <a:pt x="4296228" y="1002217"/>
                </a:lnTo>
                <a:cubicBezTo>
                  <a:pt x="4392461" y="81133"/>
                  <a:pt x="4040576" y="-135833"/>
                  <a:pt x="4354286" y="73302"/>
                </a:cubicBezTo>
                <a:cubicBezTo>
                  <a:pt x="4452397" y="236825"/>
                  <a:pt x="4339280" y="77732"/>
                  <a:pt x="4455886" y="174902"/>
                </a:cubicBezTo>
                <a:cubicBezTo>
                  <a:pt x="4469287" y="186069"/>
                  <a:pt x="4472579" y="206110"/>
                  <a:pt x="4484914" y="218445"/>
                </a:cubicBezTo>
                <a:cubicBezTo>
                  <a:pt x="4502019" y="235550"/>
                  <a:pt x="4524604" y="246245"/>
                  <a:pt x="4542971" y="261988"/>
                </a:cubicBezTo>
                <a:cubicBezTo>
                  <a:pt x="4558556" y="275346"/>
                  <a:pt x="4570745" y="292390"/>
                  <a:pt x="4586514" y="305531"/>
                </a:cubicBezTo>
                <a:cubicBezTo>
                  <a:pt x="4599915" y="316698"/>
                  <a:pt x="4616656" y="323393"/>
                  <a:pt x="4630057" y="334560"/>
                </a:cubicBezTo>
                <a:cubicBezTo>
                  <a:pt x="4741813" y="427689"/>
                  <a:pt x="4609033" y="335057"/>
                  <a:pt x="4717143" y="407131"/>
                </a:cubicBezTo>
                <a:cubicBezTo>
                  <a:pt x="4726819" y="421645"/>
                  <a:pt x="4733043" y="439187"/>
                  <a:pt x="4746171" y="450674"/>
                </a:cubicBezTo>
                <a:cubicBezTo>
                  <a:pt x="4772427" y="473648"/>
                  <a:pt x="4812324" y="480821"/>
                  <a:pt x="4833257" y="508731"/>
                </a:cubicBezTo>
                <a:cubicBezTo>
                  <a:pt x="4943047" y="655117"/>
                  <a:pt x="4803323" y="474521"/>
                  <a:pt x="4934857" y="624845"/>
                </a:cubicBezTo>
                <a:cubicBezTo>
                  <a:pt x="4950787" y="643050"/>
                  <a:pt x="4962329" y="664822"/>
                  <a:pt x="4978400" y="682902"/>
                </a:cubicBezTo>
                <a:cubicBezTo>
                  <a:pt x="5001128" y="708471"/>
                  <a:pt x="5028085" y="730045"/>
                  <a:pt x="5050971" y="755474"/>
                </a:cubicBezTo>
                <a:cubicBezTo>
                  <a:pt x="5071695" y="778500"/>
                  <a:pt x="5088189" y="805123"/>
                  <a:pt x="5109028" y="828045"/>
                </a:cubicBezTo>
                <a:cubicBezTo>
                  <a:pt x="5136643" y="858422"/>
                  <a:pt x="5167085" y="886102"/>
                  <a:pt x="5196114" y="915131"/>
                </a:cubicBezTo>
                <a:cubicBezTo>
                  <a:pt x="5215466" y="934483"/>
                  <a:pt x="5236650" y="952163"/>
                  <a:pt x="5254171" y="973188"/>
                </a:cubicBezTo>
                <a:cubicBezTo>
                  <a:pt x="5278362" y="1002217"/>
                  <a:pt x="5301031" y="1032584"/>
                  <a:pt x="5326743" y="1060274"/>
                </a:cubicBezTo>
                <a:cubicBezTo>
                  <a:pt x="5363989" y="1100385"/>
                  <a:pt x="5408663" y="1133646"/>
                  <a:pt x="5442857" y="1176388"/>
                </a:cubicBezTo>
                <a:cubicBezTo>
                  <a:pt x="5462209" y="1200579"/>
                  <a:pt x="5479902" y="1226196"/>
                  <a:pt x="5500914" y="1248960"/>
                </a:cubicBezTo>
                <a:cubicBezTo>
                  <a:pt x="5538041" y="1289181"/>
                  <a:pt x="5586665" y="1319531"/>
                  <a:pt x="5617028" y="1365074"/>
                </a:cubicBezTo>
                <a:cubicBezTo>
                  <a:pt x="5682481" y="1463252"/>
                  <a:pt x="5601393" y="1344973"/>
                  <a:pt x="5718628" y="1495702"/>
                </a:cubicBezTo>
                <a:cubicBezTo>
                  <a:pt x="5729338" y="1509472"/>
                  <a:pt x="5736490" y="1525844"/>
                  <a:pt x="5747657" y="1539245"/>
                </a:cubicBezTo>
                <a:cubicBezTo>
                  <a:pt x="5760798" y="1555014"/>
                  <a:pt x="5778059" y="1567019"/>
                  <a:pt x="5791200" y="1582788"/>
                </a:cubicBezTo>
                <a:cubicBezTo>
                  <a:pt x="5802367" y="1596189"/>
                  <a:pt x="5807893" y="1613996"/>
                  <a:pt x="5820228" y="1626331"/>
                </a:cubicBezTo>
                <a:cubicBezTo>
                  <a:pt x="5832563" y="1638666"/>
                  <a:pt x="5849257" y="1645684"/>
                  <a:pt x="5863771" y="1655360"/>
                </a:cubicBezTo>
                <a:cubicBezTo>
                  <a:pt x="6115086" y="2032319"/>
                  <a:pt x="5825284" y="1623582"/>
                  <a:pt x="7082971" y="1713417"/>
                </a:cubicBezTo>
                <a:cubicBezTo>
                  <a:pt x="7108959" y="1715273"/>
                  <a:pt x="7102324" y="1761798"/>
                  <a:pt x="7112000" y="1785988"/>
                </a:cubicBezTo>
                <a:cubicBezTo>
                  <a:pt x="7121676" y="1834369"/>
                  <a:pt x="7132916" y="1882463"/>
                  <a:pt x="7141028" y="1931131"/>
                </a:cubicBezTo>
                <a:cubicBezTo>
                  <a:pt x="7145866" y="1960160"/>
                  <a:pt x="7151068" y="1989130"/>
                  <a:pt x="7155543" y="2018217"/>
                </a:cubicBezTo>
                <a:cubicBezTo>
                  <a:pt x="7160745" y="2052030"/>
                  <a:pt x="7164433" y="2086072"/>
                  <a:pt x="7170057" y="2119817"/>
                </a:cubicBezTo>
                <a:cubicBezTo>
                  <a:pt x="7179271" y="2175103"/>
                  <a:pt x="7186036" y="2198249"/>
                  <a:pt x="7199086" y="2250445"/>
                </a:cubicBezTo>
                <a:cubicBezTo>
                  <a:pt x="7203924" y="2293988"/>
                  <a:pt x="7207404" y="2337703"/>
                  <a:pt x="7213600" y="2381074"/>
                </a:cubicBezTo>
                <a:cubicBezTo>
                  <a:pt x="7226245" y="2469591"/>
                  <a:pt x="7223333" y="2429656"/>
                  <a:pt x="7242628" y="2497188"/>
                </a:cubicBezTo>
                <a:cubicBezTo>
                  <a:pt x="7248108" y="2516368"/>
                  <a:pt x="7251663" y="2536065"/>
                  <a:pt x="7257143" y="2555245"/>
                </a:cubicBezTo>
                <a:cubicBezTo>
                  <a:pt x="7261346" y="2569956"/>
                  <a:pt x="7267454" y="2584077"/>
                  <a:pt x="7271657" y="2598788"/>
                </a:cubicBezTo>
                <a:cubicBezTo>
                  <a:pt x="7277137" y="2617968"/>
                  <a:pt x="7274577" y="2640613"/>
                  <a:pt x="7286171" y="2656845"/>
                </a:cubicBezTo>
                <a:cubicBezTo>
                  <a:pt x="7300231" y="2676530"/>
                  <a:pt x="7325861" y="2684645"/>
                  <a:pt x="7344228" y="2700388"/>
                </a:cubicBezTo>
                <a:cubicBezTo>
                  <a:pt x="7413415" y="2759691"/>
                  <a:pt x="7357248" y="2733757"/>
                  <a:pt x="7431314" y="2758445"/>
                </a:cubicBezTo>
                <a:cubicBezTo>
                  <a:pt x="7484533" y="2792312"/>
                  <a:pt x="7541713" y="2820639"/>
                  <a:pt x="7590971" y="2860045"/>
                </a:cubicBezTo>
                <a:cubicBezTo>
                  <a:pt x="7615162" y="2879397"/>
                  <a:pt x="7636462" y="2903057"/>
                  <a:pt x="7663543" y="2918102"/>
                </a:cubicBezTo>
                <a:cubicBezTo>
                  <a:pt x="7680981" y="2927790"/>
                  <a:pt x="7702248" y="2927779"/>
                  <a:pt x="7721600" y="2932617"/>
                </a:cubicBezTo>
                <a:cubicBezTo>
                  <a:pt x="7833227" y="3007033"/>
                  <a:pt x="7680781" y="2913387"/>
                  <a:pt x="7837714" y="2976160"/>
                </a:cubicBezTo>
                <a:cubicBezTo>
                  <a:pt x="7863907" y="2986637"/>
                  <a:pt x="7884604" y="3008028"/>
                  <a:pt x="7910286" y="3019702"/>
                </a:cubicBezTo>
                <a:cubicBezTo>
                  <a:pt x="7938142" y="3032364"/>
                  <a:pt x="7971133" y="3032988"/>
                  <a:pt x="7997371" y="3048731"/>
                </a:cubicBezTo>
                <a:cubicBezTo>
                  <a:pt x="8021562" y="3063245"/>
                  <a:pt x="8045282" y="3078574"/>
                  <a:pt x="8069943" y="3092274"/>
                </a:cubicBezTo>
                <a:cubicBezTo>
                  <a:pt x="8088857" y="3102782"/>
                  <a:pt x="8108648" y="3111626"/>
                  <a:pt x="8128000" y="3121302"/>
                </a:cubicBezTo>
                <a:lnTo>
                  <a:pt x="8157028" y="3135817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4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6E0E6-B3F6-4876-A19D-67D909E3A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33580" r="7749" b="40097"/>
          <a:stretch/>
        </p:blipFill>
        <p:spPr>
          <a:xfrm>
            <a:off x="93282" y="187889"/>
            <a:ext cx="12005436" cy="53235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FB825A-7D0F-429E-8374-4B66A93AC3A0}"/>
              </a:ext>
            </a:extLst>
          </p:cNvPr>
          <p:cNvGrpSpPr/>
          <p:nvPr/>
        </p:nvGrpSpPr>
        <p:grpSpPr>
          <a:xfrm>
            <a:off x="1311505" y="2420508"/>
            <a:ext cx="1153247" cy="1991932"/>
            <a:chOff x="1837599" y="2782669"/>
            <a:chExt cx="1153247" cy="19919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884D5E-D38D-447B-BBA1-80A7EE498A2E}"/>
                </a:ext>
              </a:extLst>
            </p:cNvPr>
            <p:cNvSpPr txBox="1"/>
            <p:nvPr/>
          </p:nvSpPr>
          <p:spPr>
            <a:xfrm>
              <a:off x="2138160" y="278266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F4AE8E-EDC8-4045-B1AF-2A96F0BCCE9A}"/>
                </a:ext>
              </a:extLst>
            </p:cNvPr>
            <p:cNvSpPr txBox="1"/>
            <p:nvPr/>
          </p:nvSpPr>
          <p:spPr>
            <a:xfrm>
              <a:off x="1837599" y="3127648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F3BFFE-BCCA-40AF-A098-2CA5166B796C}"/>
                </a:ext>
              </a:extLst>
            </p:cNvPr>
            <p:cNvSpPr txBox="1"/>
            <p:nvPr/>
          </p:nvSpPr>
          <p:spPr>
            <a:xfrm>
              <a:off x="2138160" y="3460125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1956DF-5FAC-418B-B464-187F0EA497C1}"/>
                </a:ext>
              </a:extLst>
            </p:cNvPr>
            <p:cNvCxnSpPr/>
            <p:nvPr/>
          </p:nvCxnSpPr>
          <p:spPr>
            <a:xfrm>
              <a:off x="2065879" y="4035649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731BDE-A10E-410E-9D11-46FD2128FB6B}"/>
                </a:ext>
              </a:extLst>
            </p:cNvPr>
            <p:cNvSpPr txBox="1"/>
            <p:nvPr/>
          </p:nvSpPr>
          <p:spPr>
            <a:xfrm>
              <a:off x="2138160" y="4128270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B5A635-19B7-4741-AB30-5EB7C8851CDA}"/>
              </a:ext>
            </a:extLst>
          </p:cNvPr>
          <p:cNvGrpSpPr/>
          <p:nvPr/>
        </p:nvGrpSpPr>
        <p:grpSpPr>
          <a:xfrm>
            <a:off x="4104810" y="2433034"/>
            <a:ext cx="1153247" cy="1991932"/>
            <a:chOff x="1837599" y="2782669"/>
            <a:chExt cx="1153247" cy="19919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E7B0E6-0138-45A6-8B07-2DA554DAC2F9}"/>
                </a:ext>
              </a:extLst>
            </p:cNvPr>
            <p:cNvSpPr txBox="1"/>
            <p:nvPr/>
          </p:nvSpPr>
          <p:spPr>
            <a:xfrm>
              <a:off x="2138160" y="278266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209D84-CCCB-46A7-AE22-75467DC6892D}"/>
                </a:ext>
              </a:extLst>
            </p:cNvPr>
            <p:cNvSpPr txBox="1"/>
            <p:nvPr/>
          </p:nvSpPr>
          <p:spPr>
            <a:xfrm>
              <a:off x="1837599" y="3127648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44F7CD-B4E0-4D9A-A08F-614570771AEB}"/>
                </a:ext>
              </a:extLst>
            </p:cNvPr>
            <p:cNvSpPr txBox="1"/>
            <p:nvPr/>
          </p:nvSpPr>
          <p:spPr>
            <a:xfrm>
              <a:off x="2138160" y="3460125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967068-20A3-41E0-A441-EB86F513ACB6}"/>
                </a:ext>
              </a:extLst>
            </p:cNvPr>
            <p:cNvCxnSpPr/>
            <p:nvPr/>
          </p:nvCxnSpPr>
          <p:spPr>
            <a:xfrm>
              <a:off x="2065879" y="4035649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5FCDD3-F7EA-4C2C-8716-B790398EF3D8}"/>
                </a:ext>
              </a:extLst>
            </p:cNvPr>
            <p:cNvSpPr txBox="1"/>
            <p:nvPr/>
          </p:nvSpPr>
          <p:spPr>
            <a:xfrm>
              <a:off x="2138160" y="4128270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1EDFF6-F934-4E6C-BE19-120FC5415D8B}"/>
              </a:ext>
            </a:extLst>
          </p:cNvPr>
          <p:cNvGrpSpPr/>
          <p:nvPr/>
        </p:nvGrpSpPr>
        <p:grpSpPr>
          <a:xfrm>
            <a:off x="6822958" y="2425163"/>
            <a:ext cx="1373858" cy="1991932"/>
            <a:chOff x="1837599" y="2782669"/>
            <a:chExt cx="1373858" cy="19919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786DDA-7469-4E51-B238-C69683B6DE5F}"/>
                </a:ext>
              </a:extLst>
            </p:cNvPr>
            <p:cNvSpPr txBox="1"/>
            <p:nvPr/>
          </p:nvSpPr>
          <p:spPr>
            <a:xfrm>
              <a:off x="2138160" y="278266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DAA563-14C5-415C-922D-7E28DB80A548}"/>
                </a:ext>
              </a:extLst>
            </p:cNvPr>
            <p:cNvSpPr txBox="1"/>
            <p:nvPr/>
          </p:nvSpPr>
          <p:spPr>
            <a:xfrm>
              <a:off x="1837599" y="3127648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CD627F-D41C-4338-BB8F-7454E895CDF4}"/>
                </a:ext>
              </a:extLst>
            </p:cNvPr>
            <p:cNvSpPr txBox="1"/>
            <p:nvPr/>
          </p:nvSpPr>
          <p:spPr>
            <a:xfrm>
              <a:off x="1917548" y="3446158"/>
              <a:ext cx="1293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27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FAD427-1B76-43F7-B66A-3C9251507BD9}"/>
                </a:ext>
              </a:extLst>
            </p:cNvPr>
            <p:cNvCxnSpPr/>
            <p:nvPr/>
          </p:nvCxnSpPr>
          <p:spPr>
            <a:xfrm>
              <a:off x="2065879" y="4035649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5F4B0-0717-4B1F-BF72-DEF5B737CDAF}"/>
                </a:ext>
              </a:extLst>
            </p:cNvPr>
            <p:cNvSpPr txBox="1"/>
            <p:nvPr/>
          </p:nvSpPr>
          <p:spPr>
            <a:xfrm>
              <a:off x="2138160" y="4128270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ACD32B-5E5F-4CC2-8E09-D44059307F86}"/>
              </a:ext>
            </a:extLst>
          </p:cNvPr>
          <p:cNvGrpSpPr/>
          <p:nvPr/>
        </p:nvGrpSpPr>
        <p:grpSpPr>
          <a:xfrm>
            <a:off x="9649986" y="2415852"/>
            <a:ext cx="1373858" cy="1991932"/>
            <a:chOff x="1837599" y="2782669"/>
            <a:chExt cx="1373858" cy="19919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12B77D-254F-4361-AA27-DA14ECD63459}"/>
                </a:ext>
              </a:extLst>
            </p:cNvPr>
            <p:cNvSpPr txBox="1"/>
            <p:nvPr/>
          </p:nvSpPr>
          <p:spPr>
            <a:xfrm>
              <a:off x="2138160" y="2782669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8DE249-5675-4DC1-BAF5-298F67F8AE4F}"/>
                </a:ext>
              </a:extLst>
            </p:cNvPr>
            <p:cNvSpPr txBox="1"/>
            <p:nvPr/>
          </p:nvSpPr>
          <p:spPr>
            <a:xfrm>
              <a:off x="1837599" y="3127648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4096E9-6DBA-4EFA-AE2F-38DD04193943}"/>
                </a:ext>
              </a:extLst>
            </p:cNvPr>
            <p:cNvSpPr txBox="1"/>
            <p:nvPr/>
          </p:nvSpPr>
          <p:spPr>
            <a:xfrm>
              <a:off x="1917548" y="3446158"/>
              <a:ext cx="1293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70A553-707B-40D0-BA00-ED1AA4FF8125}"/>
                </a:ext>
              </a:extLst>
            </p:cNvPr>
            <p:cNvCxnSpPr/>
            <p:nvPr/>
          </p:nvCxnSpPr>
          <p:spPr>
            <a:xfrm>
              <a:off x="2065879" y="4035649"/>
              <a:ext cx="80258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B81ADD2-F272-4E2C-B394-DE4D9E781745}"/>
                </a:ext>
              </a:extLst>
            </p:cNvPr>
            <p:cNvSpPr txBox="1"/>
            <p:nvPr/>
          </p:nvSpPr>
          <p:spPr>
            <a:xfrm>
              <a:off x="2138160" y="4128270"/>
              <a:ext cx="852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10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D7B39E9-44E1-43B4-BE33-2C6EEB7E7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58374" r="7749" b="15303"/>
          <a:stretch/>
        </p:blipFill>
        <p:spPr>
          <a:xfrm>
            <a:off x="93282" y="187889"/>
            <a:ext cx="12005436" cy="53235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278439-E486-4DB5-9525-57C8B20F02E7}"/>
              </a:ext>
            </a:extLst>
          </p:cNvPr>
          <p:cNvSpPr txBox="1"/>
          <p:nvPr/>
        </p:nvSpPr>
        <p:spPr>
          <a:xfrm>
            <a:off x="3647859" y="147891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E60B32-1502-42F8-B63E-2A160697ECDA}"/>
              </a:ext>
            </a:extLst>
          </p:cNvPr>
          <p:cNvSpPr txBox="1"/>
          <p:nvPr/>
        </p:nvSpPr>
        <p:spPr>
          <a:xfrm>
            <a:off x="3647859" y="226805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6204A7-D418-4CFF-AE8E-AA8CAC5A40D6}"/>
              </a:ext>
            </a:extLst>
          </p:cNvPr>
          <p:cNvSpPr txBox="1"/>
          <p:nvPr/>
        </p:nvSpPr>
        <p:spPr>
          <a:xfrm>
            <a:off x="3647859" y="305719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CED65A-450D-45F6-82E7-8D94AF4CDDDB}"/>
              </a:ext>
            </a:extLst>
          </p:cNvPr>
          <p:cNvSpPr txBox="1"/>
          <p:nvPr/>
        </p:nvSpPr>
        <p:spPr>
          <a:xfrm>
            <a:off x="3647859" y="384633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3B684B-1107-4BE4-9D35-5981F95ED376}"/>
              </a:ext>
            </a:extLst>
          </p:cNvPr>
          <p:cNvSpPr txBox="1"/>
          <p:nvPr/>
        </p:nvSpPr>
        <p:spPr>
          <a:xfrm>
            <a:off x="9798138" y="147891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6B5B14-4942-4C70-9FFB-941E419B02E6}"/>
              </a:ext>
            </a:extLst>
          </p:cNvPr>
          <p:cNvSpPr txBox="1"/>
          <p:nvPr/>
        </p:nvSpPr>
        <p:spPr>
          <a:xfrm>
            <a:off x="9672878" y="2250703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103F1E-4CC8-4D7F-AD78-B96D6AC36D9D}"/>
              </a:ext>
            </a:extLst>
          </p:cNvPr>
          <p:cNvSpPr txBox="1"/>
          <p:nvPr/>
        </p:nvSpPr>
        <p:spPr>
          <a:xfrm>
            <a:off x="9672878" y="3057197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84D64A-D7AF-494A-81BB-D9AE1D99916B}"/>
              </a:ext>
            </a:extLst>
          </p:cNvPr>
          <p:cNvSpPr txBox="1"/>
          <p:nvPr/>
        </p:nvSpPr>
        <p:spPr>
          <a:xfrm>
            <a:off x="9672878" y="3863691"/>
            <a:ext cx="86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8823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8AD4C-66AE-4195-B0A7-FA826C561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5297" r="9612" b="54520"/>
          <a:stretch/>
        </p:blipFill>
        <p:spPr>
          <a:xfrm>
            <a:off x="1052187" y="0"/>
            <a:ext cx="9695144" cy="6522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3C96E-55F0-4873-AA55-E6035222F586}"/>
              </a:ext>
            </a:extLst>
          </p:cNvPr>
          <p:cNvSpPr txBox="1"/>
          <p:nvPr/>
        </p:nvSpPr>
        <p:spPr>
          <a:xfrm>
            <a:off x="8796056" y="1836497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4AFAB-5893-4E85-A5C2-0CA37DE36CA3}"/>
              </a:ext>
            </a:extLst>
          </p:cNvPr>
          <p:cNvSpPr txBox="1"/>
          <p:nvPr/>
        </p:nvSpPr>
        <p:spPr>
          <a:xfrm>
            <a:off x="3184396" y="4466963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4407A-282B-4CFB-B113-7FC8110FC01C}"/>
              </a:ext>
            </a:extLst>
          </p:cNvPr>
          <p:cNvSpPr txBox="1"/>
          <p:nvPr/>
        </p:nvSpPr>
        <p:spPr>
          <a:xfrm>
            <a:off x="7932456" y="5481571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5736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8AD4C-66AE-4195-B0A7-FA826C561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44744" r="8221" b="5379"/>
          <a:stretch/>
        </p:blipFill>
        <p:spPr>
          <a:xfrm>
            <a:off x="419100" y="161925"/>
            <a:ext cx="10423481" cy="6534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3C96E-55F0-4873-AA55-E6035222F586}"/>
              </a:ext>
            </a:extLst>
          </p:cNvPr>
          <p:cNvSpPr txBox="1"/>
          <p:nvPr/>
        </p:nvSpPr>
        <p:spPr>
          <a:xfrm>
            <a:off x="1781046" y="5310382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4AFAB-5893-4E85-A5C2-0CA37DE36CA3}"/>
              </a:ext>
            </a:extLst>
          </p:cNvPr>
          <p:cNvSpPr txBox="1"/>
          <p:nvPr/>
        </p:nvSpPr>
        <p:spPr>
          <a:xfrm>
            <a:off x="4259545" y="5219961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4407A-282B-4CFB-B113-7FC8110FC01C}"/>
              </a:ext>
            </a:extLst>
          </p:cNvPr>
          <p:cNvSpPr txBox="1"/>
          <p:nvPr/>
        </p:nvSpPr>
        <p:spPr>
          <a:xfrm>
            <a:off x="6738044" y="5300463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330A5-2C33-418E-9193-2F9B1610CE74}"/>
              </a:ext>
            </a:extLst>
          </p:cNvPr>
          <p:cNvSpPr txBox="1"/>
          <p:nvPr/>
        </p:nvSpPr>
        <p:spPr>
          <a:xfrm>
            <a:off x="9216543" y="5234182"/>
            <a:ext cx="86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BF0349-C695-4643-8207-9F857A714EE6}"/>
              </a:ext>
            </a:extLst>
          </p:cNvPr>
          <p:cNvCxnSpPr/>
          <p:nvPr/>
        </p:nvCxnSpPr>
        <p:spPr>
          <a:xfrm>
            <a:off x="2381250" y="2762250"/>
            <a:ext cx="6667500" cy="666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1F4D88-D476-4F34-B172-5FB7E9A26FE7}"/>
              </a:ext>
            </a:extLst>
          </p:cNvPr>
          <p:cNvCxnSpPr>
            <a:cxnSpLocks/>
          </p:cNvCxnSpPr>
          <p:nvPr/>
        </p:nvCxnSpPr>
        <p:spPr>
          <a:xfrm>
            <a:off x="4691345" y="2762250"/>
            <a:ext cx="0" cy="769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73118-DDC8-4E43-9EBC-8B9C98F65397}"/>
              </a:ext>
            </a:extLst>
          </p:cNvPr>
          <p:cNvCxnSpPr>
            <a:cxnSpLocks/>
          </p:cNvCxnSpPr>
          <p:nvPr/>
        </p:nvCxnSpPr>
        <p:spPr>
          <a:xfrm flipH="1">
            <a:off x="2057400" y="2790825"/>
            <a:ext cx="5112444" cy="769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D7894F-6EDB-424B-98FF-BF0F1C124D02}"/>
              </a:ext>
            </a:extLst>
          </p:cNvPr>
          <p:cNvCxnSpPr>
            <a:cxnSpLocks/>
          </p:cNvCxnSpPr>
          <p:nvPr/>
        </p:nvCxnSpPr>
        <p:spPr>
          <a:xfrm flipH="1">
            <a:off x="7493694" y="2845363"/>
            <a:ext cx="2252945" cy="1001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9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EF179-E629-4182-A18C-67501B46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5278" r="11248" b="75000"/>
          <a:stretch/>
        </p:blipFill>
        <p:spPr>
          <a:xfrm>
            <a:off x="295275" y="571500"/>
            <a:ext cx="11601450" cy="4057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C599C-9A32-4180-A2D0-42A78CC7C698}"/>
              </a:ext>
            </a:extLst>
          </p:cNvPr>
          <p:cNvSpPr txBox="1"/>
          <p:nvPr/>
        </p:nvSpPr>
        <p:spPr>
          <a:xfrm>
            <a:off x="4508500" y="2000905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93036-5EE6-4C35-AB49-A0A489DB3EE6}"/>
              </a:ext>
            </a:extLst>
          </p:cNvPr>
          <p:cNvSpPr txBox="1"/>
          <p:nvPr/>
        </p:nvSpPr>
        <p:spPr>
          <a:xfrm>
            <a:off x="4508500" y="2770346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5E489-6A30-480E-9B34-3551DA851D6D}"/>
              </a:ext>
            </a:extLst>
          </p:cNvPr>
          <p:cNvSpPr txBox="1"/>
          <p:nvPr/>
        </p:nvSpPr>
        <p:spPr>
          <a:xfrm>
            <a:off x="4508500" y="3551603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9624C-6AC7-445D-9A8F-959DAB669E48}"/>
              </a:ext>
            </a:extLst>
          </p:cNvPr>
          <p:cNvSpPr txBox="1"/>
          <p:nvPr/>
        </p:nvSpPr>
        <p:spPr>
          <a:xfrm>
            <a:off x="10623550" y="2000904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9C3C4-0C12-4A4B-B0D5-C78E5BA5BF84}"/>
              </a:ext>
            </a:extLst>
          </p:cNvPr>
          <p:cNvSpPr txBox="1"/>
          <p:nvPr/>
        </p:nvSpPr>
        <p:spPr>
          <a:xfrm>
            <a:off x="10623550" y="2770345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864E5-9E48-43C0-AAFD-C4CBB3FB75E6}"/>
              </a:ext>
            </a:extLst>
          </p:cNvPr>
          <p:cNvSpPr txBox="1"/>
          <p:nvPr/>
        </p:nvSpPr>
        <p:spPr>
          <a:xfrm>
            <a:off x="10542588" y="3539786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258658-3134-A379-8095-822BCF662B0F}"/>
              </a:ext>
            </a:extLst>
          </p:cNvPr>
          <p:cNvGrpSpPr/>
          <p:nvPr/>
        </p:nvGrpSpPr>
        <p:grpSpPr>
          <a:xfrm>
            <a:off x="1543050" y="2429529"/>
            <a:ext cx="1142207" cy="584775"/>
            <a:chOff x="1543050" y="2429529"/>
            <a:chExt cx="1142207" cy="58477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0B4FADD-1978-B635-3232-3A0DAE98FF38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A69323-EFAA-41E7-C255-5A36621D18E8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BCD9C5-82C3-C60D-1557-07031E92F837}"/>
              </a:ext>
            </a:extLst>
          </p:cNvPr>
          <p:cNvGrpSpPr/>
          <p:nvPr/>
        </p:nvGrpSpPr>
        <p:grpSpPr>
          <a:xfrm>
            <a:off x="3086496" y="2431724"/>
            <a:ext cx="1142207" cy="584775"/>
            <a:chOff x="1543050" y="2429529"/>
            <a:chExt cx="1142207" cy="58477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D942F93-328A-701D-6E59-948EE6F75093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5EDA0A-3114-5BA3-238E-8FC6196004E9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45D919-D71C-58A6-B064-7BFAD0F32F47}"/>
              </a:ext>
            </a:extLst>
          </p:cNvPr>
          <p:cNvGrpSpPr/>
          <p:nvPr/>
        </p:nvGrpSpPr>
        <p:grpSpPr>
          <a:xfrm>
            <a:off x="1586595" y="3235074"/>
            <a:ext cx="1142207" cy="584775"/>
            <a:chOff x="1543050" y="2429529"/>
            <a:chExt cx="1142207" cy="5847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CEE43A-B377-EE67-8546-7F583EEC69AE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52C2BC-0FF6-A9E6-5ED0-A6668A17C713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8B200-556E-8BAF-37A4-B9C29EE2F605}"/>
              </a:ext>
            </a:extLst>
          </p:cNvPr>
          <p:cNvGrpSpPr/>
          <p:nvPr/>
        </p:nvGrpSpPr>
        <p:grpSpPr>
          <a:xfrm>
            <a:off x="3130041" y="3237269"/>
            <a:ext cx="1142207" cy="584775"/>
            <a:chOff x="1543050" y="2429529"/>
            <a:chExt cx="1142207" cy="58477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6068AF-7DDC-8010-08A5-BB9E41D77083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A948D3-45AD-6E71-815C-5ADA701E36BA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34C327-A6D2-5EFA-3DB1-F1019B08828C}"/>
              </a:ext>
            </a:extLst>
          </p:cNvPr>
          <p:cNvGrpSpPr/>
          <p:nvPr/>
        </p:nvGrpSpPr>
        <p:grpSpPr>
          <a:xfrm>
            <a:off x="1543050" y="4040619"/>
            <a:ext cx="1142207" cy="584775"/>
            <a:chOff x="1543050" y="2429529"/>
            <a:chExt cx="1142207" cy="58477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1F835A1-D6CC-6407-1D01-25C65E678AC2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635247-86AE-7FA6-795B-439EE5A01E47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23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C8ED72-86DE-03D2-6436-736F1B703A5A}"/>
              </a:ext>
            </a:extLst>
          </p:cNvPr>
          <p:cNvGrpSpPr/>
          <p:nvPr/>
        </p:nvGrpSpPr>
        <p:grpSpPr>
          <a:xfrm>
            <a:off x="3130041" y="4040619"/>
            <a:ext cx="1142207" cy="584775"/>
            <a:chOff x="1543050" y="2429529"/>
            <a:chExt cx="1142207" cy="58477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D163-57C8-2A98-276C-C647770E74F6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3F3955-B25C-70CC-C623-9035282FB3F7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23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80598F-1104-FEB2-E66F-B7888E7C5377}"/>
              </a:ext>
            </a:extLst>
          </p:cNvPr>
          <p:cNvGrpSpPr/>
          <p:nvPr/>
        </p:nvGrpSpPr>
        <p:grpSpPr>
          <a:xfrm>
            <a:off x="7631479" y="2468967"/>
            <a:ext cx="1142207" cy="584775"/>
            <a:chOff x="1543050" y="2429529"/>
            <a:chExt cx="1142207" cy="58477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5FFEF8-6466-9141-ED7F-F1BF22169BB3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EE1747F-EA04-6A03-97F8-659331FECB90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990FC-226A-12F9-9A75-8465018BFFFD}"/>
              </a:ext>
            </a:extLst>
          </p:cNvPr>
          <p:cNvGrpSpPr/>
          <p:nvPr/>
        </p:nvGrpSpPr>
        <p:grpSpPr>
          <a:xfrm>
            <a:off x="9218470" y="2468967"/>
            <a:ext cx="1142207" cy="584775"/>
            <a:chOff x="1543050" y="2429529"/>
            <a:chExt cx="1142207" cy="58477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03C276-B5CC-08BB-B616-F3716C0F39ED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98BBF6-E4B8-6631-7E2F-BB5F9DA1D442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0AA0F4-0A07-F830-8E00-D7B2F29640E8}"/>
              </a:ext>
            </a:extLst>
          </p:cNvPr>
          <p:cNvGrpSpPr/>
          <p:nvPr/>
        </p:nvGrpSpPr>
        <p:grpSpPr>
          <a:xfrm>
            <a:off x="7615972" y="3256670"/>
            <a:ext cx="1142207" cy="584775"/>
            <a:chOff x="1543050" y="2429529"/>
            <a:chExt cx="1142207" cy="58477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52060C7-9ED6-DE26-B972-97B330C293B3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337C4B-2C30-16FF-8AA4-1B64C29DBC98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A41771-14BB-7112-D68D-CD99F2A50E78}"/>
              </a:ext>
            </a:extLst>
          </p:cNvPr>
          <p:cNvGrpSpPr/>
          <p:nvPr/>
        </p:nvGrpSpPr>
        <p:grpSpPr>
          <a:xfrm>
            <a:off x="9202963" y="3256670"/>
            <a:ext cx="1142207" cy="584775"/>
            <a:chOff x="1543050" y="2429529"/>
            <a:chExt cx="1142207" cy="58477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8928D8-56A8-5147-6549-F7217634D935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CB5CD7-5408-24BD-0F85-C7AE8D562DBD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F1951CB-85FE-2BE2-72F8-7B03F97FF6E6}"/>
              </a:ext>
            </a:extLst>
          </p:cNvPr>
          <p:cNvGrpSpPr/>
          <p:nvPr/>
        </p:nvGrpSpPr>
        <p:grpSpPr>
          <a:xfrm>
            <a:off x="7732427" y="4076966"/>
            <a:ext cx="1142207" cy="584775"/>
            <a:chOff x="1543050" y="2429529"/>
            <a:chExt cx="1142207" cy="58477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00BFC9-960F-15F7-814E-6E403118CD52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FCBADF9-4D12-8B3D-A60A-DB959F27D01B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B8BCC1-04FE-02B5-5469-66E28354D760}"/>
              </a:ext>
            </a:extLst>
          </p:cNvPr>
          <p:cNvGrpSpPr/>
          <p:nvPr/>
        </p:nvGrpSpPr>
        <p:grpSpPr>
          <a:xfrm>
            <a:off x="9319418" y="4076966"/>
            <a:ext cx="1142207" cy="584775"/>
            <a:chOff x="1543050" y="2429529"/>
            <a:chExt cx="1142207" cy="58477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30C061-51BA-F38D-CC5B-FC0BCB94F76B}"/>
                </a:ext>
              </a:extLst>
            </p:cNvPr>
            <p:cNvCxnSpPr/>
            <p:nvPr/>
          </p:nvCxnSpPr>
          <p:spPr>
            <a:xfrm>
              <a:off x="1543050" y="2557463"/>
              <a:ext cx="957263" cy="0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7B1E39-3B1B-38F5-9DBE-E25A6B08A2B0}"/>
                </a:ext>
              </a:extLst>
            </p:cNvPr>
            <p:cNvSpPr txBox="1"/>
            <p:nvPr/>
          </p:nvSpPr>
          <p:spPr>
            <a:xfrm>
              <a:off x="1727994" y="2429529"/>
              <a:ext cx="9572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EF179-E629-4182-A18C-67501B46D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24351" r="5207" b="4353"/>
          <a:stretch/>
        </p:blipFill>
        <p:spPr>
          <a:xfrm>
            <a:off x="0" y="-50800"/>
            <a:ext cx="12919587" cy="690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59C3C4-0C12-4A4B-B0D5-C78E5BA5BF84}"/>
              </a:ext>
            </a:extLst>
          </p:cNvPr>
          <p:cNvSpPr txBox="1"/>
          <p:nvPr/>
        </p:nvSpPr>
        <p:spPr>
          <a:xfrm>
            <a:off x="2452006" y="1957545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4E4B4-E112-4587-B2A4-67A4E492A5DA}"/>
              </a:ext>
            </a:extLst>
          </p:cNvPr>
          <p:cNvSpPr txBox="1"/>
          <p:nvPr/>
        </p:nvSpPr>
        <p:spPr>
          <a:xfrm>
            <a:off x="1189263" y="2427652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08D69-A22D-4437-B4D5-9D97843EA43D}"/>
              </a:ext>
            </a:extLst>
          </p:cNvPr>
          <p:cNvSpPr txBox="1"/>
          <p:nvPr/>
        </p:nvSpPr>
        <p:spPr>
          <a:xfrm>
            <a:off x="869948" y="3429000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5F0DDF-8B03-46F9-A573-48EFE4952741}"/>
              </a:ext>
            </a:extLst>
          </p:cNvPr>
          <p:cNvSpPr txBox="1"/>
          <p:nvPr/>
        </p:nvSpPr>
        <p:spPr>
          <a:xfrm>
            <a:off x="1587498" y="4403201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6A95D-2360-4D1D-AE9D-F4A309E3478A}"/>
              </a:ext>
            </a:extLst>
          </p:cNvPr>
          <p:cNvSpPr txBox="1"/>
          <p:nvPr/>
        </p:nvSpPr>
        <p:spPr>
          <a:xfrm>
            <a:off x="1180190" y="613828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6A6BE-6F8C-4B43-BA6E-6BA8D09DE55B}"/>
              </a:ext>
            </a:extLst>
          </p:cNvPr>
          <p:cNvSpPr txBox="1"/>
          <p:nvPr/>
        </p:nvSpPr>
        <p:spPr>
          <a:xfrm>
            <a:off x="2747733" y="4523221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E0635A-7E89-4B2D-8062-C8516B1E0347}"/>
              </a:ext>
            </a:extLst>
          </p:cNvPr>
          <p:cNvSpPr txBox="1"/>
          <p:nvPr/>
        </p:nvSpPr>
        <p:spPr>
          <a:xfrm>
            <a:off x="4182833" y="406943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1FEFC-1964-4033-97CE-F7BE2943239C}"/>
              </a:ext>
            </a:extLst>
          </p:cNvPr>
          <p:cNvSpPr txBox="1"/>
          <p:nvPr/>
        </p:nvSpPr>
        <p:spPr>
          <a:xfrm>
            <a:off x="3689347" y="2572300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682C4-8EA5-4040-9420-1A0A2B8DBD47}"/>
              </a:ext>
            </a:extLst>
          </p:cNvPr>
          <p:cNvSpPr txBox="1"/>
          <p:nvPr/>
        </p:nvSpPr>
        <p:spPr>
          <a:xfrm>
            <a:off x="5471881" y="2888090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50DB9-25D3-4A67-94E8-A616771CCE2E}"/>
              </a:ext>
            </a:extLst>
          </p:cNvPr>
          <p:cNvSpPr txBox="1"/>
          <p:nvPr/>
        </p:nvSpPr>
        <p:spPr>
          <a:xfrm>
            <a:off x="5471881" y="3820706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37DE0-08D6-46C2-9E51-E9B5DD08AC81}"/>
              </a:ext>
            </a:extLst>
          </p:cNvPr>
          <p:cNvSpPr txBox="1"/>
          <p:nvPr/>
        </p:nvSpPr>
        <p:spPr>
          <a:xfrm>
            <a:off x="6250696" y="195547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EFD4FE-E36D-4F87-9B9F-5D4E0ADD7FC7}"/>
              </a:ext>
            </a:extLst>
          </p:cNvPr>
          <p:cNvSpPr txBox="1"/>
          <p:nvPr/>
        </p:nvSpPr>
        <p:spPr>
          <a:xfrm>
            <a:off x="8166581" y="307215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9477A4-6085-42F7-8963-F128305AAC26}"/>
              </a:ext>
            </a:extLst>
          </p:cNvPr>
          <p:cNvSpPr txBox="1"/>
          <p:nvPr/>
        </p:nvSpPr>
        <p:spPr>
          <a:xfrm>
            <a:off x="7189136" y="4117841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8D1187-393E-4AD1-BAB3-61632B2906EF}"/>
              </a:ext>
            </a:extLst>
          </p:cNvPr>
          <p:cNvSpPr txBox="1"/>
          <p:nvPr/>
        </p:nvSpPr>
        <p:spPr>
          <a:xfrm>
            <a:off x="7080306" y="4772859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BFBEBF-EB68-45EE-8414-20847E399529}"/>
              </a:ext>
            </a:extLst>
          </p:cNvPr>
          <p:cNvSpPr txBox="1"/>
          <p:nvPr/>
        </p:nvSpPr>
        <p:spPr>
          <a:xfrm>
            <a:off x="9083216" y="395724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0F28E-C309-4C97-BFFC-EAD5E8373978}"/>
              </a:ext>
            </a:extLst>
          </p:cNvPr>
          <p:cNvSpPr txBox="1"/>
          <p:nvPr/>
        </p:nvSpPr>
        <p:spPr>
          <a:xfrm>
            <a:off x="9601681" y="2034434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5C3347-399E-4207-B975-9AAACCFDB91A}"/>
              </a:ext>
            </a:extLst>
          </p:cNvPr>
          <p:cNvSpPr txBox="1"/>
          <p:nvPr/>
        </p:nvSpPr>
        <p:spPr>
          <a:xfrm>
            <a:off x="10438061" y="2906043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35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EEA582-2F76-4041-856D-1090DAAACB98}"/>
              </a:ext>
            </a:extLst>
          </p:cNvPr>
          <p:cNvSpPr txBox="1"/>
          <p:nvPr/>
        </p:nvSpPr>
        <p:spPr>
          <a:xfrm>
            <a:off x="11155611" y="3957242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5C29A9-DC85-435B-ADBD-5283039F844F}"/>
              </a:ext>
            </a:extLst>
          </p:cNvPr>
          <p:cNvSpPr txBox="1"/>
          <p:nvPr/>
        </p:nvSpPr>
        <p:spPr>
          <a:xfrm>
            <a:off x="10954291" y="5013751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40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C39A85-395A-4A23-8E12-6CEAC604A50E}"/>
              </a:ext>
            </a:extLst>
          </p:cNvPr>
          <p:cNvSpPr txBox="1"/>
          <p:nvPr/>
        </p:nvSpPr>
        <p:spPr>
          <a:xfrm>
            <a:off x="11302634" y="6162179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91FE06-A41B-4C2F-8D8F-B4858BC2C792}"/>
              </a:ext>
            </a:extLst>
          </p:cNvPr>
          <p:cNvSpPr txBox="1"/>
          <p:nvPr/>
        </p:nvSpPr>
        <p:spPr>
          <a:xfrm>
            <a:off x="9372234" y="6093718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D949A6-018C-434D-8556-2647C025C552}"/>
              </a:ext>
            </a:extLst>
          </p:cNvPr>
          <p:cNvSpPr txBox="1"/>
          <p:nvPr/>
        </p:nvSpPr>
        <p:spPr>
          <a:xfrm>
            <a:off x="6362756" y="525708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FDEDA2-AF02-4C24-8467-81657E856A49}"/>
              </a:ext>
            </a:extLst>
          </p:cNvPr>
          <p:cNvSpPr txBox="1"/>
          <p:nvPr/>
        </p:nvSpPr>
        <p:spPr>
          <a:xfrm>
            <a:off x="4658235" y="6124027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25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ECA13-EA6E-A569-09E3-69788F5C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20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225</Words>
  <Application>Microsoft Macintosh PowerPoint</Application>
  <PresentationFormat>Widescreen</PresentationFormat>
  <Paragraphs>177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HP001</vt:lpstr>
      <vt:lpstr>ITC Avant Garde Std Bk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335</cp:revision>
  <dcterms:created xsi:type="dcterms:W3CDTF">2021-01-08T03:00:40Z</dcterms:created>
  <dcterms:modified xsi:type="dcterms:W3CDTF">2023-06-14T06:30:14Z</dcterms:modified>
</cp:coreProperties>
</file>